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 id="2147483693" r:id="rId2"/>
  </p:sldMasterIdLst>
  <p:notesMasterIdLst>
    <p:notesMasterId r:id="rId20"/>
  </p:notesMasterIdLst>
  <p:handoutMasterIdLst>
    <p:handoutMasterId r:id="rId21"/>
  </p:handoutMasterIdLst>
  <p:sldIdLst>
    <p:sldId id="582" r:id="rId3"/>
    <p:sldId id="606" r:id="rId4"/>
    <p:sldId id="621" r:id="rId5"/>
    <p:sldId id="628" r:id="rId6"/>
    <p:sldId id="690" r:id="rId7"/>
    <p:sldId id="626" r:id="rId8"/>
    <p:sldId id="687" r:id="rId9"/>
    <p:sldId id="686" r:id="rId10"/>
    <p:sldId id="620" r:id="rId11"/>
    <p:sldId id="622" r:id="rId12"/>
    <p:sldId id="623" r:id="rId13"/>
    <p:sldId id="624" r:id="rId14"/>
    <p:sldId id="691" r:id="rId15"/>
    <p:sldId id="629" r:id="rId16"/>
    <p:sldId id="692" r:id="rId17"/>
    <p:sldId id="693" r:id="rId18"/>
    <p:sldId id="646" r:id="rId19"/>
  </p:sldIdLst>
  <p:sldSz cx="9144000" cy="5143500" type="screen16x9"/>
  <p:notesSz cx="6797675" cy="9874250"/>
  <p:custDataLst>
    <p:tags r:id="rId22"/>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782"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3"/>
        </a:solidFill>
        <a:effectLst/>
        <a:uFillTx/>
        <a:latin typeface="Verdana"/>
        <a:ea typeface="Verdana"/>
        <a:cs typeface="Verdana"/>
        <a:sym typeface="Verdana"/>
      </a:defRPr>
    </a:lvl1pPr>
    <a:lvl2pPr marL="0" marR="0" indent="342892" algn="l" defTabSz="685782"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3"/>
        </a:solidFill>
        <a:effectLst/>
        <a:uFillTx/>
        <a:latin typeface="Verdana"/>
        <a:ea typeface="Verdana"/>
        <a:cs typeface="Verdana"/>
        <a:sym typeface="Verdana"/>
      </a:defRPr>
    </a:lvl2pPr>
    <a:lvl3pPr marL="0" marR="0" indent="685782" algn="l" defTabSz="685782"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3"/>
        </a:solidFill>
        <a:effectLst/>
        <a:uFillTx/>
        <a:latin typeface="Verdana"/>
        <a:ea typeface="Verdana"/>
        <a:cs typeface="Verdana"/>
        <a:sym typeface="Verdana"/>
      </a:defRPr>
    </a:lvl3pPr>
    <a:lvl4pPr marL="0" marR="0" indent="1028675" algn="l" defTabSz="685782"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3"/>
        </a:solidFill>
        <a:effectLst/>
        <a:uFillTx/>
        <a:latin typeface="Verdana"/>
        <a:ea typeface="Verdana"/>
        <a:cs typeface="Verdana"/>
        <a:sym typeface="Verdana"/>
      </a:defRPr>
    </a:lvl4pPr>
    <a:lvl5pPr marL="0" marR="0" indent="1371565" algn="l" defTabSz="685782"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3"/>
        </a:solidFill>
        <a:effectLst/>
        <a:uFillTx/>
        <a:latin typeface="Verdana"/>
        <a:ea typeface="Verdana"/>
        <a:cs typeface="Verdana"/>
        <a:sym typeface="Verdana"/>
      </a:defRPr>
    </a:lvl5pPr>
    <a:lvl6pPr marL="0" marR="0" indent="1714456" algn="l" defTabSz="685782"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3"/>
        </a:solidFill>
        <a:effectLst/>
        <a:uFillTx/>
        <a:latin typeface="Verdana"/>
        <a:ea typeface="Verdana"/>
        <a:cs typeface="Verdana"/>
        <a:sym typeface="Verdana"/>
      </a:defRPr>
    </a:lvl6pPr>
    <a:lvl7pPr marL="0" marR="0" indent="2057348" algn="l" defTabSz="685782"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3"/>
        </a:solidFill>
        <a:effectLst/>
        <a:uFillTx/>
        <a:latin typeface="Verdana"/>
        <a:ea typeface="Verdana"/>
        <a:cs typeface="Verdana"/>
        <a:sym typeface="Verdana"/>
      </a:defRPr>
    </a:lvl7pPr>
    <a:lvl8pPr marL="0" marR="0" indent="2400239" algn="l" defTabSz="685782"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3"/>
        </a:solidFill>
        <a:effectLst/>
        <a:uFillTx/>
        <a:latin typeface="Verdana"/>
        <a:ea typeface="Verdana"/>
        <a:cs typeface="Verdana"/>
        <a:sym typeface="Verdana"/>
      </a:defRPr>
    </a:lvl8pPr>
    <a:lvl9pPr marL="0" marR="0" indent="2743131" algn="l" defTabSz="685782"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3"/>
        </a:solidFill>
        <a:effectLst/>
        <a:uFillTx/>
        <a:latin typeface="Verdana"/>
        <a:ea typeface="Verdana"/>
        <a:cs typeface="Verdana"/>
        <a:sym typeface="Verdana"/>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 id="1" name="LAQUERRIERE Lucie" initials="LL" lastIdx="1" clrIdx="1">
    <p:extLst>
      <p:ext uri="{19B8F6BF-5375-455C-9EA6-DF929625EA0E}">
        <p15:presenceInfo xmlns:p15="http://schemas.microsoft.com/office/powerpoint/2012/main" userId="S-1-5-21-4134583332-3732395832-1389107782-13255" providerId="AD"/>
      </p:ext>
    </p:extLst>
  </p:cmAuthor>
  <p:cmAuthor id="2" name="AUGER, Christophe ZF03" initials="ACZ" lastIdx="0" clrIdx="2">
    <p:extLst>
      <p:ext uri="{19B8F6BF-5375-455C-9EA6-DF929625EA0E}">
        <p15:presenceInfo xmlns:p15="http://schemas.microsoft.com/office/powerpoint/2012/main" userId="AUGER, Christophe ZF0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D"/>
    <a:srgbClr val="000000"/>
    <a:srgbClr val="FF3300"/>
    <a:srgbClr val="FF1515"/>
    <a:srgbClr val="FF6600"/>
    <a:srgbClr val="619F42"/>
    <a:srgbClr val="2E368F"/>
    <a:srgbClr val="62676F"/>
    <a:srgbClr val="0076BF"/>
    <a:srgbClr val="61A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Verdana"/>
          <a:ea typeface="Verdana"/>
          <a:cs typeface="Verdana"/>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
          <a:latin typeface="Verdana"/>
          <a:ea typeface="Verdana"/>
          <a:cs typeface="Verdana"/>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Verdana"/>
          <a:ea typeface="Verdana"/>
          <a:cs typeface="Verdana"/>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Verdana"/>
          <a:ea typeface="Verdana"/>
          <a:cs typeface="Verdana"/>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
          <a:latin typeface="Verdana"/>
          <a:ea typeface="Verdana"/>
          <a:cs typeface="Verdana"/>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FCD"/>
          </a:solidFill>
        </a:fill>
      </a:tcStyle>
    </a:wholeTbl>
    <a:band2H>
      <a:tcTxStyle/>
      <a:tcStyle>
        <a:tcBdr/>
        <a:fill>
          <a:solidFill>
            <a:srgbClr val="EAEFE8"/>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Verdana"/>
          <a:ea typeface="Verdana"/>
          <a:cs typeface="Verdana"/>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E8"/>
          </a:solidFill>
        </a:fill>
      </a:tcStyle>
    </a:wholeTbl>
    <a:band2H>
      <a:tcTxStyle/>
      <a:tcStyle>
        <a:tcBdr/>
        <a:fill>
          <a:solidFill>
            <a:srgbClr val="E6EBF4"/>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Verdana"/>
          <a:ea typeface="Verdana"/>
          <a:cs typeface="Verdana"/>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CAD9"/>
          </a:solidFill>
        </a:fill>
      </a:tcStyle>
    </a:wholeTbl>
    <a:band2H>
      <a:tcTxStyle/>
      <a:tcStyle>
        <a:tcBdr/>
        <a:fill>
          <a:solidFill>
            <a:srgbClr val="E9E6ED"/>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Verdana"/>
          <a:ea typeface="Verdana"/>
          <a:cs typeface="Verdana"/>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BF4"/>
          </a:solidFill>
        </a:fill>
      </a:tcStyle>
    </a:wholeTbl>
    <a:band2H>
      <a:tcTxStyle/>
      <a:tcStyle>
        <a:tcBdr/>
        <a:fill>
          <a:solidFill>
            <a:srgbClr val="FFFFFF"/>
          </a:solidFill>
        </a:fill>
      </a:tcStyle>
    </a:band2H>
    <a:firstCol>
      <a:tcTxStyle b="on" i="off">
        <a:font>
          <a:latin typeface="Verdana"/>
          <a:ea typeface="Verdana"/>
          <a:cs typeface="Verdan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Verdana"/>
          <a:ea typeface="Verdana"/>
          <a:cs typeface="Verdana"/>
        </a:font>
        <a:schemeClr val="accent3"/>
      </a:tcTxStyle>
      <a:tcStyle>
        <a:tcBdr>
          <a:left>
            <a:ln w="12700" cap="flat">
              <a:noFill/>
              <a:miter lim="400000"/>
            </a:ln>
          </a:left>
          <a:right>
            <a:ln w="12700" cap="flat">
              <a:noFill/>
              <a:miter lim="400000"/>
            </a:ln>
          </a:right>
          <a:top>
            <a:ln w="50800" cap="flat">
              <a:solidFill>
                <a:schemeClr val="accent3"/>
              </a:solidFill>
              <a:prstDash val="solid"/>
              <a:round/>
            </a:ln>
          </a:top>
          <a:bottom>
            <a:ln w="25400" cap="flat">
              <a:solidFill>
                <a:schemeClr val="accent3"/>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Verdana"/>
          <a:ea typeface="Verdana"/>
          <a:cs typeface="Verdana"/>
        </a:font>
        <a:srgbClr val="FFFFFF"/>
      </a:tcTxStyle>
      <a:tcStyle>
        <a:tcBdr>
          <a:left>
            <a:ln w="12700" cap="flat">
              <a:noFill/>
              <a:miter lim="400000"/>
            </a:ln>
          </a:left>
          <a:right>
            <a:ln w="12700" cap="flat">
              <a:noFill/>
              <a:miter lim="400000"/>
            </a:ln>
          </a:right>
          <a:top>
            <a:ln w="25400" cap="flat">
              <a:solidFill>
                <a:schemeClr val="accent3"/>
              </a:solidFill>
              <a:prstDash val="solid"/>
              <a:round/>
            </a:ln>
          </a:top>
          <a:bottom>
            <a:ln w="25400" cap="flat">
              <a:solidFill>
                <a:schemeClr val="accent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Verdana"/>
          <a:ea typeface="Verdana"/>
          <a:cs typeface="Verdana"/>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E8"/>
          </a:solidFill>
        </a:fill>
      </a:tcStyle>
    </a:wholeTbl>
    <a:band2H>
      <a:tcTxStyle/>
      <a:tcStyle>
        <a:tcBdr/>
        <a:fill>
          <a:solidFill>
            <a:srgbClr val="E6EBF4"/>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89911" autoAdjust="0"/>
  </p:normalViewPr>
  <p:slideViewPr>
    <p:cSldViewPr snapToGrid="0" snapToObjects="1">
      <p:cViewPr varScale="1">
        <p:scale>
          <a:sx n="90" d="100"/>
          <a:sy n="90" d="100"/>
        </p:scale>
        <p:origin x="544" y="60"/>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42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5427"/>
          </a:xfrm>
          <a:prstGeom prst="rect">
            <a:avLst/>
          </a:prstGeom>
        </p:spPr>
        <p:txBody>
          <a:bodyPr vert="horz" lIns="93177" tIns="46589" rIns="93177" bIns="46589" rtlCol="0"/>
          <a:lstStyle>
            <a:lvl1pPr algn="r">
              <a:defRPr sz="1200"/>
            </a:lvl1pPr>
          </a:lstStyle>
          <a:p>
            <a:endParaRPr lang="en-US" dirty="0"/>
          </a:p>
        </p:txBody>
      </p:sp>
      <p:sp>
        <p:nvSpPr>
          <p:cNvPr id="4" name="Footer Placeholder 3"/>
          <p:cNvSpPr>
            <a:spLocks noGrp="1"/>
          </p:cNvSpPr>
          <p:nvPr>
            <p:ph type="ftr" sz="quarter" idx="2"/>
          </p:nvPr>
        </p:nvSpPr>
        <p:spPr>
          <a:xfrm>
            <a:off x="1" y="9378825"/>
            <a:ext cx="2945659" cy="49542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378825"/>
            <a:ext cx="2945659" cy="495426"/>
          </a:xfrm>
          <a:prstGeom prst="rect">
            <a:avLst/>
          </a:prstGeom>
        </p:spPr>
        <p:txBody>
          <a:bodyPr vert="horz" lIns="93177" tIns="46589" rIns="93177" bIns="46589" rtlCol="0" anchor="b"/>
          <a:lstStyle>
            <a:lvl1pPr algn="r">
              <a:defRPr sz="1200"/>
            </a:lvl1pPr>
          </a:lstStyle>
          <a:p>
            <a:fld id="{C713E52B-D493-440F-9C7A-2568217E1124}" type="slidenum">
              <a:rPr lang="en-US" smtClean="0"/>
              <a:t>‹N°›</a:t>
            </a:fld>
            <a:endParaRPr lang="en-US" dirty="0"/>
          </a:p>
        </p:txBody>
      </p:sp>
    </p:spTree>
    <p:extLst>
      <p:ext uri="{BB962C8B-B14F-4D97-AF65-F5344CB8AC3E}">
        <p14:creationId xmlns:p14="http://schemas.microsoft.com/office/powerpoint/2010/main" val="1786139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106363" y="739775"/>
            <a:ext cx="6584950" cy="3703638"/>
          </a:xfrm>
          <a:prstGeom prst="rect">
            <a:avLst/>
          </a:prstGeom>
        </p:spPr>
        <p:txBody>
          <a:bodyPr lIns="93177" tIns="46589" rIns="93177" bIns="46589"/>
          <a:lstStyle/>
          <a:p>
            <a:endParaRPr dirty="0"/>
          </a:p>
        </p:txBody>
      </p:sp>
      <p:sp>
        <p:nvSpPr>
          <p:cNvPr id="276" name="Shape 276"/>
          <p:cNvSpPr>
            <a:spLocks noGrp="1"/>
          </p:cNvSpPr>
          <p:nvPr>
            <p:ph type="body" sz="quarter" idx="1"/>
          </p:nvPr>
        </p:nvSpPr>
        <p:spPr>
          <a:xfrm>
            <a:off x="906357" y="4690269"/>
            <a:ext cx="4984962" cy="4443412"/>
          </a:xfrm>
          <a:prstGeom prst="rect">
            <a:avLst/>
          </a:prstGeom>
        </p:spPr>
        <p:txBody>
          <a:bodyPr lIns="93177" tIns="46589" rIns="93177" bIns="46589"/>
          <a:lstStyle/>
          <a:p>
            <a:endParaRPr/>
          </a:p>
        </p:txBody>
      </p:sp>
    </p:spTree>
    <p:extLst>
      <p:ext uri="{BB962C8B-B14F-4D97-AF65-F5344CB8AC3E}">
        <p14:creationId xmlns:p14="http://schemas.microsoft.com/office/powerpoint/2010/main" val="3285713959"/>
      </p:ext>
    </p:extLst>
  </p:cSld>
  <p:clrMap bg1="lt1" tx1="dk1" bg2="lt2" tx2="dk2" accent1="accent1" accent2="accent2" accent3="accent3" accent4="accent4" accent5="accent5" accent6="accent6" hlink="hlink" folHlink="folHlink"/>
  <p:hf hdr="0" ftr="0" dt="0"/>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pic>
        <p:nvPicPr>
          <p:cNvPr id="4" name="Picture 1" descr="Picture 1"/>
          <p:cNvPicPr>
            <a:picLocks noChangeAspect="1"/>
          </p:cNvPicPr>
          <p:nvPr userDrawn="1"/>
        </p:nvPicPr>
        <p:blipFill>
          <a:blip r:embed="rId2">
            <a:extLst/>
          </a:blip>
          <a:stretch>
            <a:fillRect/>
          </a:stretch>
        </p:blipFill>
        <p:spPr>
          <a:xfrm>
            <a:off x="0" y="0"/>
            <a:ext cx="9144000" cy="5143500"/>
          </a:xfrm>
          <a:prstGeom prst="rect">
            <a:avLst/>
          </a:prstGeom>
          <a:ln w="12700">
            <a:miter lim="400000"/>
          </a:ln>
        </p:spPr>
      </p:pic>
      <p:sp>
        <p:nvSpPr>
          <p:cNvPr id="5" name="Rectangle 2"/>
          <p:cNvSpPr/>
          <p:nvPr userDrawn="1"/>
        </p:nvSpPr>
        <p:spPr>
          <a:xfrm>
            <a:off x="0" y="0"/>
            <a:ext cx="9144000" cy="5143500"/>
          </a:xfrm>
          <a:prstGeom prst="rect">
            <a:avLst/>
          </a:prstGeom>
          <a:solidFill>
            <a:schemeClr val="accent3">
              <a:alpha val="80000"/>
            </a:schemeClr>
          </a:solidFill>
          <a:ln w="12700">
            <a:miter lim="400000"/>
          </a:ln>
        </p:spPr>
        <p:txBody>
          <a:bodyPr lIns="45719" rIns="45719" anchor="ctr"/>
          <a:lstStyle/>
          <a:p>
            <a:pPr algn="ctr">
              <a:defRPr>
                <a:solidFill>
                  <a:srgbClr val="FFFFFF"/>
                </a:solidFill>
              </a:defRPr>
            </a:pPr>
            <a:endParaRPr dirty="0"/>
          </a:p>
        </p:txBody>
      </p:sp>
      <p:sp>
        <p:nvSpPr>
          <p:cNvPr id="6" name="Title 1"/>
          <p:cNvSpPr txBox="1"/>
          <p:nvPr userDrawn="1"/>
        </p:nvSpPr>
        <p:spPr>
          <a:xfrm>
            <a:off x="0" y="1651000"/>
            <a:ext cx="9144000" cy="18288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685800">
              <a:defRPr sz="5000" b="1" cap="all">
                <a:solidFill>
                  <a:srgbClr val="FFFFFF"/>
                </a:solidFill>
              </a:defRPr>
            </a:lvl1pPr>
          </a:lstStyle>
          <a:p>
            <a:endParaRPr dirty="0"/>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547" y="3737112"/>
            <a:ext cx="1960870" cy="1051067"/>
          </a:xfrm>
          <a:prstGeom prst="rect">
            <a:avLst/>
          </a:prstGeom>
        </p:spPr>
      </p:pic>
    </p:spTree>
    <p:extLst>
      <p:ext uri="{BB962C8B-B14F-4D97-AF65-F5344CB8AC3E}">
        <p14:creationId xmlns:p14="http://schemas.microsoft.com/office/powerpoint/2010/main" val="345486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spTree>
      <p:nvGrpSpPr>
        <p:cNvPr id="1" name=""/>
        <p:cNvGrpSpPr/>
        <p:nvPr/>
      </p:nvGrpSpPr>
      <p:grpSpPr>
        <a:xfrm>
          <a:off x="0" y="0"/>
          <a:ext cx="0" cy="0"/>
          <a:chOff x="0" y="0"/>
          <a:chExt cx="0" cy="0"/>
        </a:xfrm>
      </p:grpSpPr>
      <p:sp>
        <p:nvSpPr>
          <p:cNvPr id="13" name="Espace réservé du texte 5"/>
          <p:cNvSpPr>
            <a:spLocks noGrp="1"/>
          </p:cNvSpPr>
          <p:nvPr>
            <p:ph type="body" sz="quarter" idx="13"/>
          </p:nvPr>
        </p:nvSpPr>
        <p:spPr>
          <a:xfrm>
            <a:off x="161925" y="822691"/>
            <a:ext cx="8820150" cy="3560466"/>
          </a:xfrm>
          <a:prstGeom prst="rect">
            <a:avLst/>
          </a:prstGeo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4" name="Imag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1522" y="4496685"/>
            <a:ext cx="875623" cy="469352"/>
          </a:xfrm>
          <a:prstGeom prst="rect">
            <a:avLst/>
          </a:prstGeom>
        </p:spPr>
      </p:pic>
      <p:sp>
        <p:nvSpPr>
          <p:cNvPr id="15" name="Titre 1"/>
          <p:cNvSpPr>
            <a:spLocks noGrp="1"/>
          </p:cNvSpPr>
          <p:nvPr>
            <p:ph type="title"/>
          </p:nvPr>
        </p:nvSpPr>
        <p:spPr>
          <a:xfrm>
            <a:off x="161925" y="154575"/>
            <a:ext cx="8820150" cy="501409"/>
          </a:xfrm>
          <a:prstGeom prst="rect">
            <a:avLst/>
          </a:prstGeom>
        </p:spPr>
        <p:txBody>
          <a:bodyPr/>
          <a:lstStyle>
            <a:lvl1pPr>
              <a:defRPr>
                <a:solidFill>
                  <a:srgbClr val="0083CB"/>
                </a:solidFill>
              </a:defRPr>
            </a:lvl1pPr>
          </a:lstStyle>
          <a:p>
            <a:r>
              <a:rPr lang="fr-FR" dirty="0"/>
              <a:t>Modifiez le style du titre</a:t>
            </a:r>
          </a:p>
        </p:txBody>
      </p:sp>
    </p:spTree>
    <p:extLst>
      <p:ext uri="{BB962C8B-B14F-4D97-AF65-F5344CB8AC3E}">
        <p14:creationId xmlns:p14="http://schemas.microsoft.com/office/powerpoint/2010/main" val="271343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 w 1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63A70A"/>
              </a:buClr>
              <a:defRPr>
                <a:solidFill>
                  <a:srgbClr val="63A70A"/>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‹N°›</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pic>
        <p:nvPicPr>
          <p:cNvPr id="8" name="Picture 7" descr="sysco_logo.png"/>
          <p:cNvPicPr>
            <a:picLocks noChangeAspect="1"/>
          </p:cNvPicPr>
          <p:nvPr userDrawn="1"/>
        </p:nvPicPr>
        <p:blipFill>
          <a:blip r:embed="rId2"/>
          <a:stretch>
            <a:fillRect/>
          </a:stretch>
        </p:blipFill>
        <p:spPr>
          <a:xfrm>
            <a:off x="8467725" y="4498975"/>
            <a:ext cx="568325" cy="568325"/>
          </a:xfrm>
          <a:prstGeom prst="rect">
            <a:avLst/>
          </a:prstGeom>
        </p:spPr>
      </p:pic>
      <p:sp>
        <p:nvSpPr>
          <p:cNvPr id="10" name="TextBox 9"/>
          <p:cNvSpPr txBox="1"/>
          <p:nvPr userDrawn="1"/>
        </p:nvSpPr>
        <p:spPr>
          <a:xfrm>
            <a:off x="6525641" y="4944532"/>
            <a:ext cx="1828800" cy="92333"/>
          </a:xfrm>
          <a:prstGeom prst="rect">
            <a:avLst/>
          </a:prstGeom>
          <a:noFill/>
        </p:spPr>
        <p:txBody>
          <a:bodyPr wrap="square" lIns="0" tIns="0" rIns="0" bIns="0" rtlCol="0">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5C6670"/>
                </a:solidFill>
                <a:effectLst/>
                <a:uLnTx/>
                <a:uFillTx/>
                <a:latin typeface="Verdana"/>
                <a:ea typeface="+mn-ea"/>
                <a:cs typeface="Verdana"/>
              </a:rPr>
              <a:t>© Sysco Corporation. All rights reserved.</a:t>
            </a:r>
          </a:p>
        </p:txBody>
      </p:sp>
      <p:cxnSp>
        <p:nvCxnSpPr>
          <p:cNvPr id="11" name="Straight Connector 10"/>
          <p:cNvCxnSpPr/>
          <p:nvPr userDrawn="1"/>
        </p:nvCxnSpPr>
        <p:spPr>
          <a:xfrm rot="5400000">
            <a:off x="7980126" y="4805198"/>
            <a:ext cx="228600" cy="1588"/>
          </a:xfrm>
          <a:prstGeom prst="line">
            <a:avLst/>
          </a:prstGeom>
          <a:ln w="19050" cap="flat" cmpd="sng" algn="ctr">
            <a:solidFill>
              <a:schemeClr val="accent1"/>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9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age / no 1st bullet">
    <p:spTree>
      <p:nvGrpSpPr>
        <p:cNvPr id="1" name=""/>
        <p:cNvGrpSpPr/>
        <p:nvPr/>
      </p:nvGrpSpPr>
      <p:grpSpPr>
        <a:xfrm>
          <a:off x="0" y="0"/>
          <a:ext cx="0" cy="0"/>
          <a:chOff x="0" y="0"/>
          <a:chExt cx="0" cy="0"/>
        </a:xfrm>
      </p:grpSpPr>
      <p:pic>
        <p:nvPicPr>
          <p:cNvPr id="7" name="Picture 6" descr="pgs41.jp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buClr>
                <a:srgbClr val="63A70A"/>
              </a:buClr>
              <a:buFontTx/>
              <a:buNone/>
              <a:defRPr>
                <a:solidFill>
                  <a:srgbClr val="63A70A"/>
                </a:solidFill>
              </a:defRPr>
            </a:lvl1pPr>
            <a:lvl2pPr marL="171450" indent="-171450">
              <a:defRPr/>
            </a:lvl2pPr>
            <a:lvl3pPr marL="336550" indent="-171450">
              <a:tabLst/>
              <a:defRPr/>
            </a:lvl3pPr>
            <a:lvl4pPr marL="571500" indent="-228600">
              <a:defRPr/>
            </a:lvl4pPr>
            <a:lvl5pPr marL="74295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‹N°›</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pic>
        <p:nvPicPr>
          <p:cNvPr id="8" name="Picture 7" descr="sysco_logo.png"/>
          <p:cNvPicPr>
            <a:picLocks noChangeAspect="1"/>
          </p:cNvPicPr>
          <p:nvPr userDrawn="1"/>
        </p:nvPicPr>
        <p:blipFill>
          <a:blip r:embed="rId3"/>
          <a:stretch>
            <a:fillRect/>
          </a:stretch>
        </p:blipFill>
        <p:spPr>
          <a:xfrm>
            <a:off x="8467725" y="4498975"/>
            <a:ext cx="568325" cy="568325"/>
          </a:xfrm>
          <a:prstGeom prst="rect">
            <a:avLst/>
          </a:prstGeom>
        </p:spPr>
      </p:pic>
      <p:sp>
        <p:nvSpPr>
          <p:cNvPr id="9" name="TextBox 8"/>
          <p:cNvSpPr txBox="1"/>
          <p:nvPr userDrawn="1"/>
        </p:nvSpPr>
        <p:spPr>
          <a:xfrm>
            <a:off x="6525641" y="4944532"/>
            <a:ext cx="1828800" cy="92333"/>
          </a:xfrm>
          <a:prstGeom prst="rect">
            <a:avLst/>
          </a:prstGeom>
          <a:noFill/>
        </p:spPr>
        <p:txBody>
          <a:bodyPr wrap="square" lIns="0" tIns="0" rIns="0" bIns="0" rtlCol="0">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5C6670"/>
                </a:solidFill>
                <a:effectLst/>
                <a:uLnTx/>
                <a:uFillTx/>
                <a:latin typeface="Verdana"/>
                <a:ea typeface="+mn-ea"/>
                <a:cs typeface="Verdana"/>
              </a:rPr>
              <a:t>© Sysco Corporation. All rights reserved.</a:t>
            </a:r>
          </a:p>
        </p:txBody>
      </p:sp>
      <p:cxnSp>
        <p:nvCxnSpPr>
          <p:cNvPr id="10" name="Straight Connector 9"/>
          <p:cNvCxnSpPr/>
          <p:nvPr userDrawn="1"/>
        </p:nvCxnSpPr>
        <p:spPr>
          <a:xfrm rot="5400000">
            <a:off x="7980126" y="4805198"/>
            <a:ext cx="228600" cy="1588"/>
          </a:xfrm>
          <a:prstGeom prst="line">
            <a:avLst/>
          </a:prstGeom>
          <a:ln w="19050" cap="flat" cmpd="sng" algn="ctr">
            <a:solidFill>
              <a:schemeClr val="accent1"/>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21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2 / w 1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C6670"/>
                </a:solidFill>
                <a:effectLst/>
                <a:uLnTx/>
                <a:uFillTx/>
                <a:latin typeface="Verdana"/>
                <a:ea typeface="+mn-ea"/>
                <a:cs typeface="Verdana"/>
              </a:rPr>
              <a:t>25.05.2018</a:t>
            </a:r>
            <a:endParaRPr kumimoji="0" lang="en-US" sz="1000" b="0" i="0" u="none" strike="noStrike" kern="1200" cap="none" spc="0" normalizeH="0" baseline="0" noProof="0">
              <a:ln>
                <a:noFill/>
              </a:ln>
              <a:solidFill>
                <a:srgbClr val="5C6670"/>
              </a:solidFill>
              <a:effectLst/>
              <a:uLnTx/>
              <a:uFillTx/>
              <a:latin typeface="Verdana"/>
              <a:ea typeface="+mn-ea"/>
              <a:cs typeface="Verdana"/>
            </a:endParaRPr>
          </a:p>
        </p:txBody>
      </p:sp>
      <p:sp>
        <p:nvSpPr>
          <p:cNvPr id="6" name="Slide Number Placeholder 5"/>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‹N°›</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pic>
        <p:nvPicPr>
          <p:cNvPr id="8" name="Picture 7" descr="sysco_logo.png"/>
          <p:cNvPicPr>
            <a:picLocks noChangeAspect="1"/>
          </p:cNvPicPr>
          <p:nvPr userDrawn="1"/>
        </p:nvPicPr>
        <p:blipFill>
          <a:blip r:embed="rId2"/>
          <a:stretch>
            <a:fillRect/>
          </a:stretch>
        </p:blipFill>
        <p:spPr>
          <a:xfrm>
            <a:off x="8467725" y="4498975"/>
            <a:ext cx="568325" cy="568325"/>
          </a:xfrm>
          <a:prstGeom prst="rect">
            <a:avLst/>
          </a:prstGeom>
        </p:spPr>
      </p:pic>
    </p:spTree>
    <p:extLst>
      <p:ext uri="{BB962C8B-B14F-4D97-AF65-F5344CB8AC3E}">
        <p14:creationId xmlns:p14="http://schemas.microsoft.com/office/powerpoint/2010/main" val="26831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page2 / no 1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buClr>
                <a:srgbClr val="63A70A"/>
              </a:buClr>
              <a:buFontTx/>
              <a:buNone/>
              <a:defRPr>
                <a:solidFill>
                  <a:srgbClr val="63A70A"/>
                </a:solidFill>
              </a:defRPr>
            </a:lvl1pPr>
            <a:lvl2pPr marL="171450" indent="-171450">
              <a:defRPr/>
            </a:lvl2pPr>
            <a:lvl3pPr marL="336550" indent="-171450">
              <a:tabLst/>
              <a:defRPr/>
            </a:lvl3pPr>
            <a:lvl4pPr marL="571500" indent="-228600">
              <a:defRPr/>
            </a:lvl4pPr>
            <a:lvl5pPr marL="74295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‹N°›</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pic>
        <p:nvPicPr>
          <p:cNvPr id="8" name="Picture 7" descr="sysco_logo.png"/>
          <p:cNvPicPr>
            <a:picLocks noChangeAspect="1"/>
          </p:cNvPicPr>
          <p:nvPr userDrawn="1"/>
        </p:nvPicPr>
        <p:blipFill>
          <a:blip r:embed="rId2"/>
          <a:stretch>
            <a:fillRect/>
          </a:stretch>
        </p:blipFill>
        <p:spPr>
          <a:xfrm>
            <a:off x="8467725" y="4498975"/>
            <a:ext cx="568325" cy="568325"/>
          </a:xfrm>
          <a:prstGeom prst="rect">
            <a:avLst/>
          </a:prstGeom>
        </p:spPr>
      </p:pic>
    </p:spTree>
    <p:extLst>
      <p:ext uri="{BB962C8B-B14F-4D97-AF65-F5344CB8AC3E}">
        <p14:creationId xmlns:p14="http://schemas.microsoft.com/office/powerpoint/2010/main" val="325372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40972" y="1092201"/>
            <a:ext cx="3657600" cy="2971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‹N°›</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pic>
        <p:nvPicPr>
          <p:cNvPr id="8" name="Picture 7" descr="sysco_logo.png"/>
          <p:cNvPicPr>
            <a:picLocks noChangeAspect="1"/>
          </p:cNvPicPr>
          <p:nvPr userDrawn="1"/>
        </p:nvPicPr>
        <p:blipFill>
          <a:blip r:embed="rId2"/>
          <a:stretch>
            <a:fillRect/>
          </a:stretch>
        </p:blipFill>
        <p:spPr>
          <a:xfrm>
            <a:off x="8467725" y="4498975"/>
            <a:ext cx="568325" cy="568325"/>
          </a:xfrm>
          <a:prstGeom prst="rect">
            <a:avLst/>
          </a:prstGeom>
        </p:spPr>
      </p:pic>
      <p:sp>
        <p:nvSpPr>
          <p:cNvPr id="10" name="Content Placeholder 2"/>
          <p:cNvSpPr>
            <a:spLocks noGrp="1"/>
          </p:cNvSpPr>
          <p:nvPr>
            <p:ph idx="13"/>
          </p:nvPr>
        </p:nvSpPr>
        <p:spPr>
          <a:xfrm>
            <a:off x="4724400" y="1092201"/>
            <a:ext cx="3657600" cy="2971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520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‹N°›</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pic>
        <p:nvPicPr>
          <p:cNvPr id="7" name="Picture 6" descr="sysco_logo.png"/>
          <p:cNvPicPr>
            <a:picLocks noChangeAspect="1"/>
          </p:cNvPicPr>
          <p:nvPr userDrawn="1"/>
        </p:nvPicPr>
        <p:blipFill>
          <a:blip r:embed="rId2"/>
          <a:stretch>
            <a:fillRect/>
          </a:stretch>
        </p:blipFill>
        <p:spPr>
          <a:xfrm>
            <a:off x="8467725" y="4498975"/>
            <a:ext cx="568325" cy="568325"/>
          </a:xfrm>
          <a:prstGeom prst="rect">
            <a:avLst/>
          </a:prstGeom>
        </p:spPr>
      </p:pic>
    </p:spTree>
    <p:extLst>
      <p:ext uri="{BB962C8B-B14F-4D97-AF65-F5344CB8AC3E}">
        <p14:creationId xmlns:p14="http://schemas.microsoft.com/office/powerpoint/2010/main" val="152805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‹N°›</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pic>
        <p:nvPicPr>
          <p:cNvPr id="6" name="Picture 5" descr="sysco_logo.png"/>
          <p:cNvPicPr>
            <a:picLocks noChangeAspect="1"/>
          </p:cNvPicPr>
          <p:nvPr userDrawn="1"/>
        </p:nvPicPr>
        <p:blipFill>
          <a:blip r:embed="rId2"/>
          <a:stretch>
            <a:fillRect/>
          </a:stretch>
        </p:blipFill>
        <p:spPr>
          <a:xfrm>
            <a:off x="8467725" y="4498975"/>
            <a:ext cx="568325" cy="568325"/>
          </a:xfrm>
          <a:prstGeom prst="rect">
            <a:avLst/>
          </a:prstGeom>
        </p:spPr>
      </p:pic>
    </p:spTree>
    <p:extLst>
      <p:ext uri="{BB962C8B-B14F-4D97-AF65-F5344CB8AC3E}">
        <p14:creationId xmlns:p14="http://schemas.microsoft.com/office/powerpoint/2010/main" val="137331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7" name="Espace réservé du titre 1"/>
          <p:cNvSpPr>
            <a:spLocks noGrp="1"/>
          </p:cNvSpPr>
          <p:nvPr>
            <p:ph type="title"/>
          </p:nvPr>
        </p:nvSpPr>
        <p:spPr>
          <a:xfrm>
            <a:off x="628650" y="2074664"/>
            <a:ext cx="7886700" cy="994172"/>
          </a:xfrm>
          <a:prstGeom prst="rect">
            <a:avLst/>
          </a:prstGeom>
        </p:spPr>
        <p:txBody>
          <a:bodyPr vert="horz" lIns="91440" tIns="45720" rIns="91440" bIns="45720" rtlCol="0" anchor="ctr">
            <a:normAutofit/>
          </a:bodyPr>
          <a:lstStyle/>
          <a:p>
            <a:endParaRPr lang="fr-FR" dirty="0"/>
          </a:p>
        </p:txBody>
      </p:sp>
    </p:spTree>
    <p:extLst>
      <p:ext uri="{BB962C8B-B14F-4D97-AF65-F5344CB8AC3E}">
        <p14:creationId xmlns:p14="http://schemas.microsoft.com/office/powerpoint/2010/main" val="89677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582" y="159990"/>
            <a:ext cx="8891788" cy="477539"/>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21581" y="846211"/>
            <a:ext cx="8891789" cy="3599492"/>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114897" y="4728999"/>
            <a:ext cx="914400" cy="164307"/>
          </a:xfrm>
          <a:prstGeom prst="rect">
            <a:avLst/>
          </a:prstGeom>
        </p:spPr>
        <p:txBody>
          <a:bodyPr vert="horz" lIns="0" tIns="0" rIns="0" bIns="0" rtlCol="0" anchor="ctr"/>
          <a:lstStyle>
            <a:lvl1pPr algn="r">
              <a:defRPr sz="1000" b="0" i="0">
                <a:solidFill>
                  <a:srgbClr val="5C6670"/>
                </a:solidFill>
                <a:latin typeface="Verdana"/>
                <a:cs typeface="Verdana"/>
              </a:defRPr>
            </a:lvl1pPr>
          </a:lstStyle>
          <a:p>
            <a:pPr defTabSz="685783" hangingPunct="1">
              <a:defRPr/>
            </a:pPr>
            <a:r>
              <a:rPr lang="fr-FR" kern="1200">
                <a:ea typeface="+mn-ea"/>
              </a:rPr>
              <a:t>25.05.2018</a:t>
            </a:r>
            <a:endParaRPr lang="en-US" kern="1200" dirty="0">
              <a:ea typeface="+mn-ea"/>
            </a:endParaRPr>
          </a:p>
        </p:txBody>
      </p:sp>
      <p:sp>
        <p:nvSpPr>
          <p:cNvPr id="6" name="Slide Number Placeholder 5"/>
          <p:cNvSpPr>
            <a:spLocks noGrp="1"/>
          </p:cNvSpPr>
          <p:nvPr>
            <p:ph type="sldNum" sz="quarter" idx="4"/>
          </p:nvPr>
        </p:nvSpPr>
        <p:spPr>
          <a:xfrm>
            <a:off x="8157933" y="4728999"/>
            <a:ext cx="293872" cy="164307"/>
          </a:xfrm>
          <a:prstGeom prst="rect">
            <a:avLst/>
          </a:prstGeom>
        </p:spPr>
        <p:txBody>
          <a:bodyPr vert="horz" lIns="0" tIns="0" rIns="0" bIns="0" rtlCol="0" anchor="ctr"/>
          <a:lstStyle>
            <a:lvl1pPr algn="l">
              <a:defRPr sz="1000" b="1" i="0">
                <a:solidFill>
                  <a:srgbClr val="5C6670"/>
                </a:solidFill>
                <a:latin typeface="Verdana"/>
                <a:cs typeface="Verdana"/>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‹N°›</a:t>
            </a:fld>
            <a:endParaRPr kumimoji="0" lang="en-US" sz="1000" b="1" i="0" u="none" strike="noStrike" kern="1200" cap="none" spc="0" normalizeH="0" baseline="0" noProof="0" dirty="0">
              <a:ln>
                <a:noFill/>
              </a:ln>
              <a:solidFill>
                <a:srgbClr val="5C6670"/>
              </a:solidFill>
              <a:effectLst/>
              <a:uLnTx/>
              <a:uFillTx/>
              <a:latin typeface="Verdana"/>
              <a:ea typeface="+mn-ea"/>
              <a:cs typeface="Verdana"/>
            </a:endParaRPr>
          </a:p>
        </p:txBody>
      </p:sp>
      <p:sp>
        <p:nvSpPr>
          <p:cNvPr id="7" name="TextBox 6"/>
          <p:cNvSpPr txBox="1"/>
          <p:nvPr userDrawn="1"/>
        </p:nvSpPr>
        <p:spPr>
          <a:xfrm>
            <a:off x="6525641" y="4944532"/>
            <a:ext cx="1828800" cy="92333"/>
          </a:xfrm>
          <a:prstGeom prst="rect">
            <a:avLst/>
          </a:prstGeom>
          <a:noFill/>
        </p:spPr>
        <p:txBody>
          <a:bodyPr wrap="square" lIns="0" tIns="0" rIns="0" bIns="0" rtlCol="0">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5C6670"/>
                </a:solidFill>
                <a:effectLst/>
                <a:uLnTx/>
                <a:uFillTx/>
                <a:latin typeface="Verdana"/>
                <a:ea typeface="+mn-ea"/>
                <a:cs typeface="Verdana"/>
              </a:rPr>
              <a:t>© Sysco Corporation. All rights reserved.</a:t>
            </a:r>
          </a:p>
        </p:txBody>
      </p:sp>
      <p:cxnSp>
        <p:nvCxnSpPr>
          <p:cNvPr id="9" name="Straight Connector 8"/>
          <p:cNvCxnSpPr/>
          <p:nvPr userDrawn="1"/>
        </p:nvCxnSpPr>
        <p:spPr>
          <a:xfrm rot="5400000">
            <a:off x="7980126" y="4805198"/>
            <a:ext cx="228600" cy="1588"/>
          </a:xfrm>
          <a:prstGeom prst="line">
            <a:avLst/>
          </a:prstGeom>
          <a:ln w="19050" cap="flat" cmpd="sng" algn="ctr">
            <a:solidFill>
              <a:schemeClr val="accent1"/>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0" name="Picture 7" descr="sysco_logo.png"/>
          <p:cNvPicPr>
            <a:picLocks noChangeAspect="1"/>
          </p:cNvPicPr>
          <p:nvPr userDrawn="1"/>
        </p:nvPicPr>
        <p:blipFill>
          <a:blip r:embed="rId10"/>
          <a:stretch>
            <a:fillRect/>
          </a:stretch>
        </p:blipFill>
        <p:spPr>
          <a:xfrm>
            <a:off x="8467725" y="4498975"/>
            <a:ext cx="568325" cy="568325"/>
          </a:xfrm>
          <a:prstGeom prst="rect">
            <a:avLst/>
          </a:prstGeom>
        </p:spPr>
      </p:pic>
    </p:spTree>
    <p:extLst>
      <p:ext uri="{BB962C8B-B14F-4D97-AF65-F5344CB8AC3E}">
        <p14:creationId xmlns:p14="http://schemas.microsoft.com/office/powerpoint/2010/main" val="166196597"/>
      </p:ext>
    </p:extLst>
  </p:cSld>
  <p:clrMap bg1="lt1" tx1="dk1" bg2="lt2" tx2="dk2" accent1="accent1" accent2="accent2" accent3="accent3" accent4="accent4" accent5="accent5" accent6="accent6" hlink="hlink" folHlink="folHlink"/>
  <p:sldLayoutIdLst>
    <p:sldLayoutId id="2147483667" r:id="rId1"/>
    <p:sldLayoutId id="2147483684" r:id="rId2"/>
    <p:sldLayoutId id="2147483685" r:id="rId3"/>
    <p:sldLayoutId id="2147483686" r:id="rId4"/>
    <p:sldLayoutId id="2147483687" r:id="rId5"/>
    <p:sldLayoutId id="2147483688" r:id="rId6"/>
    <p:sldLayoutId id="2147483691" r:id="rId7"/>
    <p:sldLayoutId id="2147483692" r:id="rId8"/>
  </p:sldLayoutIdLst>
  <p:hf hdr="0"/>
  <p:txStyles>
    <p:titleStyle>
      <a:lvl1pPr algn="l" defTabSz="685800" rtl="0" eaLnBrk="1" latinLnBrk="0" hangingPunct="1">
        <a:lnSpc>
          <a:spcPts val="2400"/>
        </a:lnSpc>
        <a:spcBef>
          <a:spcPct val="0"/>
        </a:spcBef>
        <a:buNone/>
        <a:defRPr sz="2400" b="1" i="0" kern="1200" baseline="0">
          <a:solidFill>
            <a:srgbClr val="0076BF"/>
          </a:solidFill>
          <a:latin typeface="+mj-lt"/>
          <a:ea typeface="+mj-ea"/>
          <a:cs typeface="Verdana"/>
        </a:defRPr>
      </a:lvl1pPr>
    </p:titleStyle>
    <p:bodyStyle>
      <a:lvl1pPr marL="171450" indent="-171450" algn="l" defTabSz="685800" rtl="0" eaLnBrk="1" latinLnBrk="0" hangingPunct="1">
        <a:lnSpc>
          <a:spcPts val="2000"/>
        </a:lnSpc>
        <a:spcBef>
          <a:spcPts val="0"/>
        </a:spcBef>
        <a:spcAft>
          <a:spcPts val="300"/>
        </a:spcAft>
        <a:buFont typeface="Arial" panose="020B0604020202020204" pitchFamily="34" charset="0"/>
        <a:buChar char="•"/>
        <a:defRPr sz="1400" b="1" i="0" kern="1200">
          <a:solidFill>
            <a:srgbClr val="619F42"/>
          </a:solidFill>
          <a:latin typeface="Verdana"/>
          <a:ea typeface="+mn-ea"/>
          <a:cs typeface="Verdana"/>
        </a:defRPr>
      </a:lvl1pPr>
      <a:lvl2pPr marL="336550" indent="-171450" algn="l" defTabSz="685800" rtl="0" eaLnBrk="1" latinLnBrk="0" hangingPunct="1">
        <a:lnSpc>
          <a:spcPts val="1800"/>
        </a:lnSpc>
        <a:spcBef>
          <a:spcPts val="0"/>
        </a:spcBef>
        <a:spcAft>
          <a:spcPts val="300"/>
        </a:spcAft>
        <a:buFont typeface="Arial" panose="020B0604020202020204" pitchFamily="34" charset="0"/>
        <a:buChar char="•"/>
        <a:defRPr sz="1400" b="0" i="0" kern="1200">
          <a:solidFill>
            <a:srgbClr val="5C6670"/>
          </a:solidFill>
          <a:latin typeface="Verdana"/>
          <a:ea typeface="+mn-ea"/>
          <a:cs typeface="Verdana"/>
        </a:defRPr>
      </a:lvl2pPr>
      <a:lvl3pPr marL="514350" indent="-171450" algn="l" defTabSz="685800" rtl="0" eaLnBrk="1" latinLnBrk="0" hangingPunct="1">
        <a:lnSpc>
          <a:spcPts val="1800"/>
        </a:lnSpc>
        <a:spcBef>
          <a:spcPts val="0"/>
        </a:spcBef>
        <a:spcAft>
          <a:spcPts val="300"/>
        </a:spcAft>
        <a:buFont typeface="Lucida Grande"/>
        <a:buChar char="‑"/>
        <a:defRPr sz="1400" b="0" i="0" kern="1200">
          <a:solidFill>
            <a:srgbClr val="5C6670"/>
          </a:solidFill>
          <a:latin typeface="Verdana"/>
          <a:ea typeface="+mn-ea"/>
          <a:cs typeface="Verdana"/>
        </a:defRPr>
      </a:lvl3pPr>
      <a:lvl4pPr marL="749300" indent="-228600" algn="l" defTabSz="685800" rtl="0" eaLnBrk="1" latinLnBrk="0" hangingPunct="1">
        <a:lnSpc>
          <a:spcPts val="1800"/>
        </a:lnSpc>
        <a:spcBef>
          <a:spcPts val="0"/>
        </a:spcBef>
        <a:spcAft>
          <a:spcPts val="300"/>
        </a:spcAft>
        <a:buFont typeface="Lucida Grande"/>
        <a:buChar char="‑"/>
        <a:defRPr sz="1400" b="0" i="0" kern="1200">
          <a:solidFill>
            <a:srgbClr val="5C6670"/>
          </a:solidFill>
          <a:latin typeface="Verdana"/>
          <a:ea typeface="+mn-ea"/>
          <a:cs typeface="Verdana"/>
        </a:defRPr>
      </a:lvl4pPr>
      <a:lvl5pPr marL="908050" indent="-171450" algn="l" defTabSz="685800" rtl="0" eaLnBrk="1" latinLnBrk="0" hangingPunct="1">
        <a:lnSpc>
          <a:spcPct val="90000"/>
        </a:lnSpc>
        <a:spcBef>
          <a:spcPts val="375"/>
        </a:spcBef>
        <a:buFont typeface="Lucida Grande"/>
        <a:buChar char="»"/>
        <a:defRPr sz="1400" b="0" i="0" kern="1200">
          <a:solidFill>
            <a:srgbClr val="5C6670"/>
          </a:solidFill>
          <a:latin typeface="Verdana"/>
          <a:ea typeface="+mn-ea"/>
          <a:cs typeface="Verdan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0" y="-4512"/>
            <a:ext cx="9144900" cy="5161547"/>
          </a:xfrm>
          <a:prstGeom prst="rect">
            <a:avLst/>
          </a:prstGeom>
        </p:spPr>
      </p:pic>
      <p:sp>
        <p:nvSpPr>
          <p:cNvPr id="7" name="Rectangle 2"/>
          <p:cNvSpPr/>
          <p:nvPr userDrawn="1"/>
        </p:nvSpPr>
        <p:spPr>
          <a:xfrm>
            <a:off x="0" y="0"/>
            <a:ext cx="9144000" cy="5164842"/>
          </a:xfrm>
          <a:prstGeom prst="rect">
            <a:avLst/>
          </a:prstGeom>
          <a:solidFill>
            <a:srgbClr val="0076BF">
              <a:alpha val="75000"/>
            </a:srgbClr>
          </a:solidFill>
          <a:ln w="12700">
            <a:miter lim="400000"/>
          </a:ln>
        </p:spPr>
        <p:txBody>
          <a:bodyPr lIns="34289" rIns="34289" anchor="ctr"/>
          <a:lstStyle/>
          <a:p>
            <a:pPr algn="ctr">
              <a:defRPr>
                <a:solidFill>
                  <a:srgbClr val="FFFFFF"/>
                </a:solidFill>
              </a:defRPr>
            </a:pPr>
            <a:endParaRPr sz="975" dirty="0"/>
          </a:p>
        </p:txBody>
      </p:sp>
      <p:sp>
        <p:nvSpPr>
          <p:cNvPr id="8" name="Espace réservé du titre 1"/>
          <p:cNvSpPr>
            <a:spLocks noGrp="1"/>
          </p:cNvSpPr>
          <p:nvPr>
            <p:ph type="title"/>
          </p:nvPr>
        </p:nvSpPr>
        <p:spPr>
          <a:xfrm>
            <a:off x="628650" y="2074664"/>
            <a:ext cx="7886700" cy="994172"/>
          </a:xfrm>
          <a:prstGeom prst="rect">
            <a:avLst/>
          </a:prstGeom>
        </p:spPr>
        <p:txBody>
          <a:bodyPr vert="horz" lIns="91440" tIns="45720" rIns="91440" bIns="45720" rtlCol="0" anchor="ctr">
            <a:normAutofit/>
          </a:bodyPr>
          <a:lstStyle/>
          <a:p>
            <a:endParaRPr lang="fr-FR" dirty="0"/>
          </a:p>
        </p:txBody>
      </p:sp>
      <p:pic>
        <p:nvPicPr>
          <p:cNvPr id="6" name="Imag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65913" y="4205499"/>
            <a:ext cx="1369567" cy="734116"/>
          </a:xfrm>
          <a:prstGeom prst="rect">
            <a:avLst/>
          </a:prstGeom>
        </p:spPr>
      </p:pic>
    </p:spTree>
    <p:extLst>
      <p:ext uri="{BB962C8B-B14F-4D97-AF65-F5344CB8AC3E}">
        <p14:creationId xmlns:p14="http://schemas.microsoft.com/office/powerpoint/2010/main" val="907960384"/>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685800" rtl="0" eaLnBrk="1" latinLnBrk="0" hangingPunct="1">
        <a:lnSpc>
          <a:spcPct val="90000"/>
        </a:lnSpc>
        <a:spcBef>
          <a:spcPct val="0"/>
        </a:spcBef>
        <a:buNone/>
        <a:defRPr sz="30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0.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45D1255-CF2A-4CBE-BC4C-3AC9794D8CD0}"/>
              </a:ext>
            </a:extLst>
          </p:cNvPr>
          <p:cNvSpPr txBox="1">
            <a:spLocks/>
          </p:cNvSpPr>
          <p:nvPr/>
        </p:nvSpPr>
        <p:spPr>
          <a:xfrm>
            <a:off x="302560" y="-27377"/>
            <a:ext cx="8538880" cy="1089614"/>
          </a:xfrm>
          <a:prstGeom prst="rect">
            <a:avLst/>
          </a:prstGeom>
        </p:spPr>
        <p:txBody>
          <a:bodyPr/>
          <a:lstStyle>
            <a:lvl1pPr algn="l" defTabSz="685800" rtl="0" eaLnBrk="1" latinLnBrk="0" hangingPunct="1">
              <a:lnSpc>
                <a:spcPts val="2400"/>
              </a:lnSpc>
              <a:spcBef>
                <a:spcPct val="0"/>
              </a:spcBef>
              <a:buNone/>
              <a:defRPr sz="2400" b="1" i="0" kern="1200" baseline="0">
                <a:solidFill>
                  <a:srgbClr val="0076BF"/>
                </a:solidFill>
                <a:latin typeface="+mj-lt"/>
                <a:ea typeface="+mj-ea"/>
                <a:cs typeface="Verdana"/>
              </a:defRPr>
            </a:lvl1pPr>
          </a:lstStyle>
          <a:p>
            <a:pPr algn="ctr">
              <a:lnSpc>
                <a:spcPct val="150000"/>
              </a:lnSpc>
            </a:pPr>
            <a:r>
              <a:rPr lang="fr-FR" sz="3200" dirty="0">
                <a:solidFill>
                  <a:schemeClr val="bg1">
                    <a:lumMod val="95000"/>
                  </a:schemeClr>
                </a:solidFill>
              </a:rPr>
              <a:t>        </a:t>
            </a:r>
          </a:p>
          <a:p>
            <a:pPr algn="ctr">
              <a:lnSpc>
                <a:spcPct val="150000"/>
              </a:lnSpc>
            </a:pPr>
            <a:r>
              <a:rPr lang="fr-FR" sz="3200" dirty="0">
                <a:solidFill>
                  <a:schemeClr val="bg1">
                    <a:lumMod val="95000"/>
                  </a:schemeClr>
                </a:solidFill>
              </a:rPr>
              <a:t>Echauffements et étirements avant la prise de poste</a:t>
            </a:r>
          </a:p>
          <a:p>
            <a:pPr algn="ctr">
              <a:lnSpc>
                <a:spcPct val="150000"/>
              </a:lnSpc>
            </a:pPr>
            <a:endParaRPr lang="fr-FR" sz="2000" dirty="0">
              <a:solidFill>
                <a:schemeClr val="bg1"/>
              </a:solidFill>
            </a:endParaRPr>
          </a:p>
          <a:p>
            <a:pPr algn="ctr">
              <a:lnSpc>
                <a:spcPct val="150000"/>
              </a:lnSpc>
            </a:pPr>
            <a:r>
              <a:rPr lang="fr-FR" sz="2000" dirty="0">
                <a:solidFill>
                  <a:schemeClr val="bg1"/>
                </a:solidFill>
              </a:rPr>
              <a:t>Descriptif</a:t>
            </a:r>
          </a:p>
          <a:p>
            <a:r>
              <a:rPr lang="fr-FR" sz="3200" dirty="0">
                <a:solidFill>
                  <a:schemeClr val="bg1">
                    <a:lumMod val="95000"/>
                  </a:schemeClr>
                </a:solidFill>
              </a:rPr>
              <a:t>      </a:t>
            </a:r>
          </a:p>
        </p:txBody>
      </p:sp>
    </p:spTree>
    <p:extLst>
      <p:ext uri="{BB962C8B-B14F-4D97-AF65-F5344CB8AC3E}">
        <p14:creationId xmlns:p14="http://schemas.microsoft.com/office/powerpoint/2010/main" val="261391318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6339676-7C4A-4FE0-8CAF-B141B42B7106}"/>
              </a:ext>
            </a:extLst>
          </p:cNvPr>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sp>
        <p:nvSpPr>
          <p:cNvPr id="11" name="ZoneTexte 10">
            <a:extLst>
              <a:ext uri="{FF2B5EF4-FFF2-40B4-BE49-F238E27FC236}">
                <a16:creationId xmlns:a16="http://schemas.microsoft.com/office/drawing/2014/main" id="{440907F0-11F9-48AF-A7D6-D14449D9B4C1}"/>
              </a:ext>
            </a:extLst>
          </p:cNvPr>
          <p:cNvSpPr txBox="1"/>
          <p:nvPr/>
        </p:nvSpPr>
        <p:spPr>
          <a:xfrm rot="16200000">
            <a:off x="-2286499" y="2532707"/>
            <a:ext cx="5177042" cy="461665"/>
          </a:xfrm>
          <a:prstGeom prst="rect">
            <a:avLst/>
          </a:prstGeom>
          <a:noFill/>
        </p:spPr>
        <p:txBody>
          <a:bodyPr wrap="square" rtlCol="0">
            <a:spAutoFit/>
          </a:bodyPr>
          <a:lstStyle/>
          <a:p>
            <a:pPr algn="r"/>
            <a:r>
              <a:rPr lang="fr-FR" sz="2400" dirty="0"/>
              <a:t>Les Chevilles</a:t>
            </a:r>
          </a:p>
        </p:txBody>
      </p:sp>
      <p:cxnSp>
        <p:nvCxnSpPr>
          <p:cNvPr id="15" name="Connecteur droit 14">
            <a:extLst>
              <a:ext uri="{FF2B5EF4-FFF2-40B4-BE49-F238E27FC236}">
                <a16:creationId xmlns:a16="http://schemas.microsoft.com/office/drawing/2014/main" id="{20B435D4-C91A-4D16-AD81-1692CBFC4630}"/>
              </a:ext>
            </a:extLst>
          </p:cNvPr>
          <p:cNvCxnSpPr>
            <a:cxnSpLocks/>
          </p:cNvCxnSpPr>
          <p:nvPr/>
        </p:nvCxnSpPr>
        <p:spPr>
          <a:xfrm>
            <a:off x="528550" y="192880"/>
            <a:ext cx="0" cy="4864800"/>
          </a:xfrm>
          <a:prstGeom prst="line">
            <a:avLst/>
          </a:prstGeom>
        </p:spPr>
        <p:style>
          <a:lnRef idx="2">
            <a:schemeClr val="dk1"/>
          </a:lnRef>
          <a:fillRef idx="0">
            <a:schemeClr val="dk1"/>
          </a:fillRef>
          <a:effectRef idx="1">
            <a:schemeClr val="dk1"/>
          </a:effectRef>
          <a:fontRef idx="minor">
            <a:schemeClr val="tx1"/>
          </a:fontRef>
        </p:style>
      </p:cxnSp>
      <p:sp>
        <p:nvSpPr>
          <p:cNvPr id="7" name="Espace réservé du contenu 2">
            <a:extLst>
              <a:ext uri="{FF2B5EF4-FFF2-40B4-BE49-F238E27FC236}">
                <a16:creationId xmlns:a16="http://schemas.microsoft.com/office/drawing/2014/main" id="{0F797C76-2E27-47E6-9041-15BC4873CAFA}"/>
              </a:ext>
            </a:extLst>
          </p:cNvPr>
          <p:cNvSpPr>
            <a:spLocks noGrp="1"/>
          </p:cNvSpPr>
          <p:nvPr>
            <p:ph idx="1"/>
          </p:nvPr>
        </p:nvSpPr>
        <p:spPr>
          <a:xfrm>
            <a:off x="787361" y="250194"/>
            <a:ext cx="7828086" cy="3599492"/>
          </a:xfrm>
        </p:spPr>
        <p:txBody>
          <a:bodyPr/>
          <a:lstStyle/>
          <a:p>
            <a:pPr marL="0" indent="0">
              <a:buNone/>
            </a:pPr>
            <a:r>
              <a:rPr lang="fr-FR" dirty="0"/>
              <a:t>La Pratique:</a:t>
            </a:r>
          </a:p>
          <a:p>
            <a:pPr marL="0" indent="0">
              <a:buNone/>
            </a:pPr>
            <a:r>
              <a:rPr lang="fr-FR" sz="1200" b="0" dirty="0">
                <a:solidFill>
                  <a:srgbClr val="0076BD"/>
                </a:solidFill>
              </a:rPr>
              <a:t>L’échauffement des chevilles se fait:</a:t>
            </a: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a:buFont typeface="Wingdings" panose="05000000000000000000" pitchFamily="2" charset="2"/>
              <a:buChar char="q"/>
            </a:pPr>
            <a:r>
              <a:rPr lang="fr-FR" sz="1000" b="0" dirty="0">
                <a:solidFill>
                  <a:srgbClr val="0070C0"/>
                </a:solidFill>
              </a:rPr>
              <a:t>Attention cet exercice ne doit entrainer aucune douleur articulaire</a:t>
            </a:r>
          </a:p>
        </p:txBody>
      </p:sp>
      <p:pic>
        <p:nvPicPr>
          <p:cNvPr id="3" name="Image 2">
            <a:extLst>
              <a:ext uri="{FF2B5EF4-FFF2-40B4-BE49-F238E27FC236}">
                <a16:creationId xmlns:a16="http://schemas.microsoft.com/office/drawing/2014/main" id="{14EDC845-C3FF-4814-9BB9-9EF0A29C188E}"/>
              </a:ext>
            </a:extLst>
          </p:cNvPr>
          <p:cNvPicPr>
            <a:picLocks noChangeAspect="1"/>
          </p:cNvPicPr>
          <p:nvPr/>
        </p:nvPicPr>
        <p:blipFill>
          <a:blip r:embed="rId2">
            <a:lum contrast="20000"/>
          </a:blip>
          <a:stretch>
            <a:fillRect/>
          </a:stretch>
        </p:blipFill>
        <p:spPr>
          <a:xfrm>
            <a:off x="1173328" y="951750"/>
            <a:ext cx="6904558" cy="3240000"/>
          </a:xfrm>
          <a:prstGeom prst="rect">
            <a:avLst/>
          </a:prstGeom>
        </p:spPr>
      </p:pic>
    </p:spTree>
    <p:extLst>
      <p:ext uri="{BB962C8B-B14F-4D97-AF65-F5344CB8AC3E}">
        <p14:creationId xmlns:p14="http://schemas.microsoft.com/office/powerpoint/2010/main" val="193923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7756390-AF9C-460F-BD1C-622CEF90ED92}"/>
              </a:ext>
            </a:extLst>
          </p:cNvPr>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sp>
        <p:nvSpPr>
          <p:cNvPr id="9" name="ZoneTexte 8">
            <a:extLst>
              <a:ext uri="{FF2B5EF4-FFF2-40B4-BE49-F238E27FC236}">
                <a16:creationId xmlns:a16="http://schemas.microsoft.com/office/drawing/2014/main" id="{6D77CE47-E187-4F60-8531-D93E1374DDE5}"/>
              </a:ext>
            </a:extLst>
          </p:cNvPr>
          <p:cNvSpPr txBox="1"/>
          <p:nvPr/>
        </p:nvSpPr>
        <p:spPr>
          <a:xfrm rot="16200000">
            <a:off x="-2286499" y="2532707"/>
            <a:ext cx="5177042" cy="461665"/>
          </a:xfrm>
          <a:prstGeom prst="rect">
            <a:avLst/>
          </a:prstGeom>
          <a:noFill/>
        </p:spPr>
        <p:txBody>
          <a:bodyPr wrap="square" rtlCol="0">
            <a:spAutoFit/>
          </a:bodyPr>
          <a:lstStyle/>
          <a:p>
            <a:pPr algn="r"/>
            <a:r>
              <a:rPr lang="fr-FR" sz="2400" dirty="0"/>
              <a:t>La région dorsale: étirements</a:t>
            </a:r>
          </a:p>
        </p:txBody>
      </p:sp>
      <p:cxnSp>
        <p:nvCxnSpPr>
          <p:cNvPr id="12" name="Connecteur droit 11">
            <a:extLst>
              <a:ext uri="{FF2B5EF4-FFF2-40B4-BE49-F238E27FC236}">
                <a16:creationId xmlns:a16="http://schemas.microsoft.com/office/drawing/2014/main" id="{9651BE1C-10F7-4C0C-B2C0-1C82E61A3A71}"/>
              </a:ext>
            </a:extLst>
          </p:cNvPr>
          <p:cNvCxnSpPr>
            <a:cxnSpLocks/>
          </p:cNvCxnSpPr>
          <p:nvPr/>
        </p:nvCxnSpPr>
        <p:spPr>
          <a:xfrm>
            <a:off x="532855" y="175018"/>
            <a:ext cx="0" cy="4864800"/>
          </a:xfrm>
          <a:prstGeom prst="line">
            <a:avLst/>
          </a:prstGeom>
        </p:spPr>
        <p:style>
          <a:lnRef idx="2">
            <a:schemeClr val="dk1"/>
          </a:lnRef>
          <a:fillRef idx="0">
            <a:schemeClr val="dk1"/>
          </a:fillRef>
          <a:effectRef idx="1">
            <a:schemeClr val="dk1"/>
          </a:effectRef>
          <a:fontRef idx="minor">
            <a:schemeClr val="tx1"/>
          </a:fontRef>
        </p:style>
      </p:cxnSp>
      <p:sp>
        <p:nvSpPr>
          <p:cNvPr id="7" name="Espace réservé du contenu 2">
            <a:extLst>
              <a:ext uri="{FF2B5EF4-FFF2-40B4-BE49-F238E27FC236}">
                <a16:creationId xmlns:a16="http://schemas.microsoft.com/office/drawing/2014/main" id="{1B810AD5-BB97-4869-9DBE-F6E5EADF180C}"/>
              </a:ext>
            </a:extLst>
          </p:cNvPr>
          <p:cNvSpPr>
            <a:spLocks noGrp="1"/>
          </p:cNvSpPr>
          <p:nvPr>
            <p:ph idx="1"/>
          </p:nvPr>
        </p:nvSpPr>
        <p:spPr>
          <a:xfrm>
            <a:off x="787361" y="250194"/>
            <a:ext cx="7828086" cy="3599492"/>
          </a:xfrm>
        </p:spPr>
        <p:txBody>
          <a:bodyPr/>
          <a:lstStyle/>
          <a:p>
            <a:pPr marL="0" indent="0">
              <a:buNone/>
            </a:pPr>
            <a:r>
              <a:rPr lang="fr-FR" dirty="0"/>
              <a:t>La Pratique:</a:t>
            </a:r>
          </a:p>
          <a:p>
            <a:pPr marL="0" indent="0">
              <a:buNone/>
            </a:pPr>
            <a:r>
              <a:rPr lang="fr-FR" sz="1200" b="0" dirty="0">
                <a:solidFill>
                  <a:srgbClr val="0076BD"/>
                </a:solidFill>
              </a:rPr>
              <a:t>Les muscles de la région dorsale travaillent en permanence et de manière asymétrique en fonction de notre bras dominant, il est donc conseillé après l’échauffement, d’étirer les muscles et notamment ceux de la région dorsale si des sensations de brûlures apparaissent entre les omoplates :</a:t>
            </a: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sz="1000" b="0" dirty="0">
              <a:solidFill>
                <a:srgbClr val="0070C0"/>
              </a:solidFill>
            </a:endParaRPr>
          </a:p>
        </p:txBody>
      </p:sp>
      <p:pic>
        <p:nvPicPr>
          <p:cNvPr id="2" name="Image 1">
            <a:extLst>
              <a:ext uri="{FF2B5EF4-FFF2-40B4-BE49-F238E27FC236}">
                <a16:creationId xmlns:a16="http://schemas.microsoft.com/office/drawing/2014/main" id="{612D2C4E-1E66-49A4-89D3-C774C0E03076}"/>
              </a:ext>
            </a:extLst>
          </p:cNvPr>
          <p:cNvPicPr>
            <a:picLocks noChangeAspect="1"/>
          </p:cNvPicPr>
          <p:nvPr/>
        </p:nvPicPr>
        <p:blipFill>
          <a:blip r:embed="rId2">
            <a:lum contrast="20000"/>
          </a:blip>
          <a:stretch>
            <a:fillRect/>
          </a:stretch>
        </p:blipFill>
        <p:spPr>
          <a:xfrm>
            <a:off x="1070806" y="1488999"/>
            <a:ext cx="7002388" cy="3420000"/>
          </a:xfrm>
          <a:prstGeom prst="rect">
            <a:avLst/>
          </a:prstGeom>
        </p:spPr>
      </p:pic>
    </p:spTree>
    <p:extLst>
      <p:ext uri="{BB962C8B-B14F-4D97-AF65-F5344CB8AC3E}">
        <p14:creationId xmlns:p14="http://schemas.microsoft.com/office/powerpoint/2010/main" val="327406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20A5AED-EEE7-45BD-BB40-C7C46AABA3CC}"/>
              </a:ext>
            </a:extLst>
          </p:cNvPr>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sp>
        <p:nvSpPr>
          <p:cNvPr id="10" name="ZoneTexte 9">
            <a:extLst>
              <a:ext uri="{FF2B5EF4-FFF2-40B4-BE49-F238E27FC236}">
                <a16:creationId xmlns:a16="http://schemas.microsoft.com/office/drawing/2014/main" id="{FCA0340D-D814-4AF1-8467-5D5CC2F77E0D}"/>
              </a:ext>
            </a:extLst>
          </p:cNvPr>
          <p:cNvSpPr txBox="1"/>
          <p:nvPr/>
        </p:nvSpPr>
        <p:spPr>
          <a:xfrm rot="16200000">
            <a:off x="-2286499" y="2532707"/>
            <a:ext cx="5177042" cy="461665"/>
          </a:xfrm>
          <a:prstGeom prst="rect">
            <a:avLst/>
          </a:prstGeom>
          <a:noFill/>
        </p:spPr>
        <p:txBody>
          <a:bodyPr wrap="square" rtlCol="0">
            <a:spAutoFit/>
          </a:bodyPr>
          <a:lstStyle/>
          <a:p>
            <a:pPr algn="r"/>
            <a:r>
              <a:rPr lang="fr-FR" sz="2400" dirty="0"/>
              <a:t>Synthèse</a:t>
            </a:r>
          </a:p>
        </p:txBody>
      </p:sp>
      <p:cxnSp>
        <p:nvCxnSpPr>
          <p:cNvPr id="11" name="Connecteur droit 10">
            <a:extLst>
              <a:ext uri="{FF2B5EF4-FFF2-40B4-BE49-F238E27FC236}">
                <a16:creationId xmlns:a16="http://schemas.microsoft.com/office/drawing/2014/main" id="{050E44EC-4CFB-4C20-885A-ABF67C9AAB4A}"/>
              </a:ext>
            </a:extLst>
          </p:cNvPr>
          <p:cNvCxnSpPr>
            <a:cxnSpLocks/>
          </p:cNvCxnSpPr>
          <p:nvPr/>
        </p:nvCxnSpPr>
        <p:spPr>
          <a:xfrm>
            <a:off x="528550" y="192880"/>
            <a:ext cx="0" cy="4864800"/>
          </a:xfrm>
          <a:prstGeom prst="line">
            <a:avLst/>
          </a:prstGeom>
        </p:spPr>
        <p:style>
          <a:lnRef idx="2">
            <a:schemeClr val="dk1"/>
          </a:lnRef>
          <a:fillRef idx="0">
            <a:schemeClr val="dk1"/>
          </a:fillRef>
          <a:effectRef idx="1">
            <a:schemeClr val="dk1"/>
          </a:effectRef>
          <a:fontRef idx="minor">
            <a:schemeClr val="tx1"/>
          </a:fontRef>
        </p:style>
      </p:cxnSp>
      <p:sp>
        <p:nvSpPr>
          <p:cNvPr id="13" name="Espace réservé du contenu 2">
            <a:extLst>
              <a:ext uri="{FF2B5EF4-FFF2-40B4-BE49-F238E27FC236}">
                <a16:creationId xmlns:a16="http://schemas.microsoft.com/office/drawing/2014/main" id="{2B7B6AB4-2ED4-494F-80D4-B2EE310BBC03}"/>
              </a:ext>
            </a:extLst>
          </p:cNvPr>
          <p:cNvSpPr>
            <a:spLocks noGrp="1"/>
          </p:cNvSpPr>
          <p:nvPr>
            <p:ph idx="1"/>
          </p:nvPr>
        </p:nvSpPr>
        <p:spPr>
          <a:xfrm>
            <a:off x="787361" y="250194"/>
            <a:ext cx="7828086" cy="3599492"/>
          </a:xfrm>
        </p:spPr>
        <p:txBody>
          <a:bodyPr/>
          <a:lstStyle/>
          <a:p>
            <a:pPr marL="0" indent="0">
              <a:buNone/>
            </a:pPr>
            <a:r>
              <a:rPr lang="fr-FR" dirty="0"/>
              <a:t>Définition:</a:t>
            </a:r>
          </a:p>
          <a:p>
            <a:pPr marL="0" indent="0">
              <a:buNone/>
            </a:pPr>
            <a:r>
              <a:rPr lang="fr-FR" sz="1200" b="0" dirty="0">
                <a:solidFill>
                  <a:srgbClr val="0076BD"/>
                </a:solidFill>
              </a:rPr>
              <a:t>Tout effort physique doit être précédé d’un échauffement.</a:t>
            </a:r>
          </a:p>
          <a:p>
            <a:pPr marL="0" indent="0">
              <a:buNone/>
            </a:pPr>
            <a:r>
              <a:rPr lang="fr-FR" sz="1200" b="0" dirty="0">
                <a:solidFill>
                  <a:srgbClr val="0076BD"/>
                </a:solidFill>
              </a:rPr>
              <a:t>Un échauffement approprié permet:</a:t>
            </a: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sz="1000" b="0" dirty="0">
              <a:solidFill>
                <a:srgbClr val="0070C0"/>
              </a:solidFill>
            </a:endParaRPr>
          </a:p>
        </p:txBody>
      </p:sp>
      <p:pic>
        <p:nvPicPr>
          <p:cNvPr id="2" name="Image 1">
            <a:extLst>
              <a:ext uri="{FF2B5EF4-FFF2-40B4-BE49-F238E27FC236}">
                <a16:creationId xmlns:a16="http://schemas.microsoft.com/office/drawing/2014/main" id="{8F5331F8-C526-46EE-8087-3760C8978460}"/>
              </a:ext>
            </a:extLst>
          </p:cNvPr>
          <p:cNvPicPr>
            <a:picLocks noChangeAspect="1"/>
          </p:cNvPicPr>
          <p:nvPr/>
        </p:nvPicPr>
        <p:blipFill>
          <a:blip r:embed="rId2">
            <a:lum contrast="20000"/>
          </a:blip>
          <a:stretch>
            <a:fillRect/>
          </a:stretch>
        </p:blipFill>
        <p:spPr>
          <a:xfrm>
            <a:off x="1154369" y="1424572"/>
            <a:ext cx="7094069" cy="3060000"/>
          </a:xfrm>
          <a:prstGeom prst="rect">
            <a:avLst/>
          </a:prstGeom>
        </p:spPr>
      </p:pic>
    </p:spTree>
    <p:extLst>
      <p:ext uri="{BB962C8B-B14F-4D97-AF65-F5344CB8AC3E}">
        <p14:creationId xmlns:p14="http://schemas.microsoft.com/office/powerpoint/2010/main" val="276936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45D1255-CF2A-4CBE-BC4C-3AC9794D8CD0}"/>
              </a:ext>
            </a:extLst>
          </p:cNvPr>
          <p:cNvSpPr txBox="1">
            <a:spLocks/>
          </p:cNvSpPr>
          <p:nvPr/>
        </p:nvSpPr>
        <p:spPr>
          <a:xfrm>
            <a:off x="302560" y="-27377"/>
            <a:ext cx="8538880" cy="1089614"/>
          </a:xfrm>
          <a:prstGeom prst="rect">
            <a:avLst/>
          </a:prstGeom>
        </p:spPr>
        <p:txBody>
          <a:bodyPr/>
          <a:lstStyle>
            <a:lvl1pPr algn="l" defTabSz="685800" rtl="0" eaLnBrk="1" latinLnBrk="0" hangingPunct="1">
              <a:lnSpc>
                <a:spcPts val="2400"/>
              </a:lnSpc>
              <a:spcBef>
                <a:spcPct val="0"/>
              </a:spcBef>
              <a:buNone/>
              <a:defRPr sz="2400" b="1" i="0" kern="1200" baseline="0">
                <a:solidFill>
                  <a:srgbClr val="0076BF"/>
                </a:solidFill>
                <a:latin typeface="+mj-lt"/>
                <a:ea typeface="+mj-ea"/>
                <a:cs typeface="Verdana"/>
              </a:defRPr>
            </a:lvl1pPr>
          </a:lstStyle>
          <a:p>
            <a:pPr algn="ctr">
              <a:lnSpc>
                <a:spcPct val="150000"/>
              </a:lnSpc>
            </a:pPr>
            <a:r>
              <a:rPr lang="fr-FR" sz="3200" dirty="0">
                <a:solidFill>
                  <a:schemeClr val="bg1">
                    <a:lumMod val="95000"/>
                  </a:schemeClr>
                </a:solidFill>
              </a:rPr>
              <a:t>        </a:t>
            </a:r>
          </a:p>
          <a:p>
            <a:pPr algn="ctr">
              <a:lnSpc>
                <a:spcPct val="150000"/>
              </a:lnSpc>
            </a:pPr>
            <a:r>
              <a:rPr lang="fr-FR" sz="3200" dirty="0">
                <a:solidFill>
                  <a:schemeClr val="bg1">
                    <a:lumMod val="95000"/>
                  </a:schemeClr>
                </a:solidFill>
              </a:rPr>
              <a:t>Echauffements et étirements avant la prise de poste</a:t>
            </a:r>
          </a:p>
          <a:p>
            <a:pPr algn="ctr">
              <a:lnSpc>
                <a:spcPct val="150000"/>
              </a:lnSpc>
            </a:pPr>
            <a:endParaRPr lang="fr-FR" sz="2000" dirty="0">
              <a:solidFill>
                <a:schemeClr val="bg1"/>
              </a:solidFill>
            </a:endParaRPr>
          </a:p>
          <a:p>
            <a:pPr algn="ctr">
              <a:lnSpc>
                <a:spcPct val="150000"/>
              </a:lnSpc>
            </a:pPr>
            <a:r>
              <a:rPr lang="fr-FR" sz="2000" dirty="0">
                <a:solidFill>
                  <a:schemeClr val="bg1"/>
                </a:solidFill>
              </a:rPr>
              <a:t>Résumé du déroulé et timing</a:t>
            </a:r>
          </a:p>
          <a:p>
            <a:r>
              <a:rPr lang="fr-FR" sz="3200" dirty="0">
                <a:solidFill>
                  <a:schemeClr val="bg1">
                    <a:lumMod val="95000"/>
                  </a:schemeClr>
                </a:solidFill>
              </a:rPr>
              <a:t>      </a:t>
            </a:r>
          </a:p>
        </p:txBody>
      </p:sp>
    </p:spTree>
    <p:extLst>
      <p:ext uri="{BB962C8B-B14F-4D97-AF65-F5344CB8AC3E}">
        <p14:creationId xmlns:p14="http://schemas.microsoft.com/office/powerpoint/2010/main" val="18651117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EA34830-5829-400A-9A39-F6CDC1CF913B}"/>
              </a:ext>
            </a:extLst>
          </p:cNvPr>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14</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grpSp>
        <p:nvGrpSpPr>
          <p:cNvPr id="11" name="Groupe 10">
            <a:extLst>
              <a:ext uri="{FF2B5EF4-FFF2-40B4-BE49-F238E27FC236}">
                <a16:creationId xmlns:a16="http://schemas.microsoft.com/office/drawing/2014/main" id="{D44C4969-DA84-41EF-92FD-304B2F57FD09}"/>
              </a:ext>
            </a:extLst>
          </p:cNvPr>
          <p:cNvGrpSpPr/>
          <p:nvPr/>
        </p:nvGrpSpPr>
        <p:grpSpPr>
          <a:xfrm>
            <a:off x="71189" y="175019"/>
            <a:ext cx="461665" cy="5177042"/>
            <a:chOff x="71189" y="175019"/>
            <a:chExt cx="461665" cy="5177042"/>
          </a:xfrm>
        </p:grpSpPr>
        <p:sp>
          <p:nvSpPr>
            <p:cNvPr id="9" name="ZoneTexte 8">
              <a:extLst>
                <a:ext uri="{FF2B5EF4-FFF2-40B4-BE49-F238E27FC236}">
                  <a16:creationId xmlns:a16="http://schemas.microsoft.com/office/drawing/2014/main" id="{47EAC65D-199F-412F-B4DB-12FADD873FC4}"/>
                </a:ext>
              </a:extLst>
            </p:cNvPr>
            <p:cNvSpPr txBox="1"/>
            <p:nvPr/>
          </p:nvSpPr>
          <p:spPr>
            <a:xfrm rot="16200000">
              <a:off x="-2286499" y="2532707"/>
              <a:ext cx="5177042" cy="461665"/>
            </a:xfrm>
            <a:prstGeom prst="rect">
              <a:avLst/>
            </a:prstGeom>
            <a:noFill/>
          </p:spPr>
          <p:txBody>
            <a:bodyPr wrap="square" rtlCol="0">
              <a:spAutoFit/>
            </a:bodyPr>
            <a:lstStyle/>
            <a:p>
              <a:pPr algn="r"/>
              <a:r>
                <a:rPr lang="fr-FR" sz="2400" dirty="0"/>
                <a:t>Résumé</a:t>
              </a:r>
            </a:p>
          </p:txBody>
        </p:sp>
        <p:cxnSp>
          <p:nvCxnSpPr>
            <p:cNvPr id="10" name="Connecteur droit 9">
              <a:extLst>
                <a:ext uri="{FF2B5EF4-FFF2-40B4-BE49-F238E27FC236}">
                  <a16:creationId xmlns:a16="http://schemas.microsoft.com/office/drawing/2014/main" id="{719F0F01-5BA0-4671-B85C-F471980A0EDC}"/>
                </a:ext>
              </a:extLst>
            </p:cNvPr>
            <p:cNvCxnSpPr>
              <a:cxnSpLocks/>
            </p:cNvCxnSpPr>
            <p:nvPr/>
          </p:nvCxnSpPr>
          <p:spPr>
            <a:xfrm>
              <a:off x="528550" y="192880"/>
              <a:ext cx="0" cy="4864800"/>
            </a:xfrm>
            <a:prstGeom prst="line">
              <a:avLst/>
            </a:prstGeom>
          </p:spPr>
          <p:style>
            <a:lnRef idx="2">
              <a:schemeClr val="dk1"/>
            </a:lnRef>
            <a:fillRef idx="0">
              <a:schemeClr val="dk1"/>
            </a:fillRef>
            <a:effectRef idx="1">
              <a:schemeClr val="dk1"/>
            </a:effectRef>
            <a:fontRef idx="minor">
              <a:schemeClr val="tx1"/>
            </a:fontRef>
          </p:style>
        </p:cxnSp>
      </p:grpSp>
      <p:sp>
        <p:nvSpPr>
          <p:cNvPr id="13" name="Espace réservé du contenu 2">
            <a:extLst>
              <a:ext uri="{FF2B5EF4-FFF2-40B4-BE49-F238E27FC236}">
                <a16:creationId xmlns:a16="http://schemas.microsoft.com/office/drawing/2014/main" id="{3A084381-20B3-44FD-B39A-F1C30DB2161F}"/>
              </a:ext>
            </a:extLst>
          </p:cNvPr>
          <p:cNvSpPr>
            <a:spLocks noGrp="1"/>
          </p:cNvSpPr>
          <p:nvPr>
            <p:ph idx="1"/>
          </p:nvPr>
        </p:nvSpPr>
        <p:spPr>
          <a:xfrm>
            <a:off x="787361" y="250194"/>
            <a:ext cx="7828086" cy="302128"/>
          </a:xfrm>
        </p:spPr>
        <p:txBody>
          <a:bodyPr/>
          <a:lstStyle/>
          <a:p>
            <a:pPr marL="0" indent="0" algn="ctr">
              <a:buNone/>
            </a:pPr>
            <a:r>
              <a:rPr lang="fr-FR" sz="1600" dirty="0"/>
              <a:t>6 Minutes d’ECHAUFFEMENT AVANT LA PRISE DE POSTE</a:t>
            </a: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sz="1000" b="0" dirty="0">
              <a:solidFill>
                <a:srgbClr val="0070C0"/>
              </a:solidFill>
            </a:endParaRPr>
          </a:p>
        </p:txBody>
      </p:sp>
      <p:pic>
        <p:nvPicPr>
          <p:cNvPr id="6" name="Image 5">
            <a:extLst>
              <a:ext uri="{FF2B5EF4-FFF2-40B4-BE49-F238E27FC236}">
                <a16:creationId xmlns:a16="http://schemas.microsoft.com/office/drawing/2014/main" id="{8BF0C80F-45EC-4D26-A4A9-66EBF9C63B6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1087892" y="753941"/>
            <a:ext cx="7431863" cy="3780000"/>
          </a:xfrm>
          <a:prstGeom prst="rect">
            <a:avLst/>
          </a:prstGeom>
        </p:spPr>
      </p:pic>
    </p:spTree>
    <p:extLst>
      <p:ext uri="{BB962C8B-B14F-4D97-AF65-F5344CB8AC3E}">
        <p14:creationId xmlns:p14="http://schemas.microsoft.com/office/powerpoint/2010/main" val="415033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EA34830-5829-400A-9A39-F6CDC1CF913B}"/>
              </a:ext>
            </a:extLst>
          </p:cNvPr>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grpSp>
        <p:nvGrpSpPr>
          <p:cNvPr id="11" name="Groupe 10">
            <a:extLst>
              <a:ext uri="{FF2B5EF4-FFF2-40B4-BE49-F238E27FC236}">
                <a16:creationId xmlns:a16="http://schemas.microsoft.com/office/drawing/2014/main" id="{D44C4969-DA84-41EF-92FD-304B2F57FD09}"/>
              </a:ext>
            </a:extLst>
          </p:cNvPr>
          <p:cNvGrpSpPr/>
          <p:nvPr/>
        </p:nvGrpSpPr>
        <p:grpSpPr>
          <a:xfrm>
            <a:off x="71189" y="175019"/>
            <a:ext cx="461665" cy="5177042"/>
            <a:chOff x="71189" y="175019"/>
            <a:chExt cx="461665" cy="5177042"/>
          </a:xfrm>
        </p:grpSpPr>
        <p:sp>
          <p:nvSpPr>
            <p:cNvPr id="9" name="ZoneTexte 8">
              <a:extLst>
                <a:ext uri="{FF2B5EF4-FFF2-40B4-BE49-F238E27FC236}">
                  <a16:creationId xmlns:a16="http://schemas.microsoft.com/office/drawing/2014/main" id="{47EAC65D-199F-412F-B4DB-12FADD873FC4}"/>
                </a:ext>
              </a:extLst>
            </p:cNvPr>
            <p:cNvSpPr txBox="1"/>
            <p:nvPr/>
          </p:nvSpPr>
          <p:spPr>
            <a:xfrm rot="16200000">
              <a:off x="-2286499" y="2532707"/>
              <a:ext cx="5177042" cy="461665"/>
            </a:xfrm>
            <a:prstGeom prst="rect">
              <a:avLst/>
            </a:prstGeom>
            <a:noFill/>
          </p:spPr>
          <p:txBody>
            <a:bodyPr wrap="square" rtlCol="0">
              <a:spAutoFit/>
            </a:bodyPr>
            <a:lstStyle/>
            <a:p>
              <a:pPr algn="r"/>
              <a:r>
                <a:rPr lang="fr-FR" sz="2400" dirty="0"/>
                <a:t>Résumé</a:t>
              </a:r>
            </a:p>
          </p:txBody>
        </p:sp>
        <p:cxnSp>
          <p:nvCxnSpPr>
            <p:cNvPr id="10" name="Connecteur droit 9">
              <a:extLst>
                <a:ext uri="{FF2B5EF4-FFF2-40B4-BE49-F238E27FC236}">
                  <a16:creationId xmlns:a16="http://schemas.microsoft.com/office/drawing/2014/main" id="{719F0F01-5BA0-4671-B85C-F471980A0EDC}"/>
                </a:ext>
              </a:extLst>
            </p:cNvPr>
            <p:cNvCxnSpPr>
              <a:cxnSpLocks/>
            </p:cNvCxnSpPr>
            <p:nvPr/>
          </p:nvCxnSpPr>
          <p:spPr>
            <a:xfrm>
              <a:off x="528550" y="192880"/>
              <a:ext cx="0" cy="4864800"/>
            </a:xfrm>
            <a:prstGeom prst="line">
              <a:avLst/>
            </a:prstGeom>
          </p:spPr>
          <p:style>
            <a:lnRef idx="2">
              <a:schemeClr val="dk1"/>
            </a:lnRef>
            <a:fillRef idx="0">
              <a:schemeClr val="dk1"/>
            </a:fillRef>
            <a:effectRef idx="1">
              <a:schemeClr val="dk1"/>
            </a:effectRef>
            <a:fontRef idx="minor">
              <a:schemeClr val="tx1"/>
            </a:fontRef>
          </p:style>
        </p:cxnSp>
      </p:grpSp>
      <p:pic>
        <p:nvPicPr>
          <p:cNvPr id="2" name="Image 1">
            <a:extLst>
              <a:ext uri="{FF2B5EF4-FFF2-40B4-BE49-F238E27FC236}">
                <a16:creationId xmlns:a16="http://schemas.microsoft.com/office/drawing/2014/main" id="{D58711A5-70D9-45AD-8DCA-D5EE40C0CF41}"/>
              </a:ext>
            </a:extLst>
          </p:cNvPr>
          <p:cNvPicPr>
            <a:picLocks noChangeAspect="1"/>
          </p:cNvPicPr>
          <p:nvPr/>
        </p:nvPicPr>
        <p:blipFill>
          <a:blip r:embed="rId2">
            <a:lum contrast="20000"/>
          </a:blip>
          <a:stretch>
            <a:fillRect/>
          </a:stretch>
        </p:blipFill>
        <p:spPr>
          <a:xfrm>
            <a:off x="828437" y="1186536"/>
            <a:ext cx="7380000" cy="3304388"/>
          </a:xfrm>
          <a:prstGeom prst="rect">
            <a:avLst/>
          </a:prstGeom>
        </p:spPr>
      </p:pic>
      <p:sp>
        <p:nvSpPr>
          <p:cNvPr id="7" name="Espace réservé du contenu 2">
            <a:extLst>
              <a:ext uri="{FF2B5EF4-FFF2-40B4-BE49-F238E27FC236}">
                <a16:creationId xmlns:a16="http://schemas.microsoft.com/office/drawing/2014/main" id="{2F8B9992-278B-4930-83CB-61621C7FB317}"/>
              </a:ext>
            </a:extLst>
          </p:cNvPr>
          <p:cNvSpPr>
            <a:spLocks noGrp="1"/>
          </p:cNvSpPr>
          <p:nvPr>
            <p:ph idx="1"/>
          </p:nvPr>
        </p:nvSpPr>
        <p:spPr>
          <a:xfrm>
            <a:off x="787361" y="250194"/>
            <a:ext cx="7828086" cy="302128"/>
          </a:xfrm>
        </p:spPr>
        <p:txBody>
          <a:bodyPr/>
          <a:lstStyle/>
          <a:p>
            <a:pPr marL="0" indent="0" algn="ctr">
              <a:buNone/>
            </a:pPr>
            <a:r>
              <a:rPr lang="fr-FR" sz="1600" dirty="0"/>
              <a:t>6 Minutes d’ECHAUFFEMENT AVANT LA PRISE DE POSTE (suite)</a:t>
            </a: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sz="1000" b="0" dirty="0">
              <a:solidFill>
                <a:srgbClr val="0070C0"/>
              </a:solidFill>
            </a:endParaRPr>
          </a:p>
        </p:txBody>
      </p:sp>
    </p:spTree>
    <p:extLst>
      <p:ext uri="{BB962C8B-B14F-4D97-AF65-F5344CB8AC3E}">
        <p14:creationId xmlns:p14="http://schemas.microsoft.com/office/powerpoint/2010/main" val="237564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EA34830-5829-400A-9A39-F6CDC1CF913B}"/>
              </a:ext>
            </a:extLst>
          </p:cNvPr>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16</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grpSp>
        <p:nvGrpSpPr>
          <p:cNvPr id="11" name="Groupe 10">
            <a:extLst>
              <a:ext uri="{FF2B5EF4-FFF2-40B4-BE49-F238E27FC236}">
                <a16:creationId xmlns:a16="http://schemas.microsoft.com/office/drawing/2014/main" id="{D44C4969-DA84-41EF-92FD-304B2F57FD09}"/>
              </a:ext>
            </a:extLst>
          </p:cNvPr>
          <p:cNvGrpSpPr/>
          <p:nvPr/>
        </p:nvGrpSpPr>
        <p:grpSpPr>
          <a:xfrm>
            <a:off x="71189" y="175019"/>
            <a:ext cx="461665" cy="5177042"/>
            <a:chOff x="71189" y="175019"/>
            <a:chExt cx="461665" cy="5177042"/>
          </a:xfrm>
        </p:grpSpPr>
        <p:sp>
          <p:nvSpPr>
            <p:cNvPr id="9" name="ZoneTexte 8">
              <a:extLst>
                <a:ext uri="{FF2B5EF4-FFF2-40B4-BE49-F238E27FC236}">
                  <a16:creationId xmlns:a16="http://schemas.microsoft.com/office/drawing/2014/main" id="{47EAC65D-199F-412F-B4DB-12FADD873FC4}"/>
                </a:ext>
              </a:extLst>
            </p:cNvPr>
            <p:cNvSpPr txBox="1"/>
            <p:nvPr/>
          </p:nvSpPr>
          <p:spPr>
            <a:xfrm rot="16200000">
              <a:off x="-2286499" y="2532707"/>
              <a:ext cx="5177042" cy="461665"/>
            </a:xfrm>
            <a:prstGeom prst="rect">
              <a:avLst/>
            </a:prstGeom>
            <a:noFill/>
          </p:spPr>
          <p:txBody>
            <a:bodyPr wrap="square" rtlCol="0">
              <a:spAutoFit/>
            </a:bodyPr>
            <a:lstStyle/>
            <a:p>
              <a:pPr algn="r"/>
              <a:r>
                <a:rPr lang="fr-FR" sz="2400" dirty="0"/>
                <a:t>Résumé</a:t>
              </a:r>
            </a:p>
          </p:txBody>
        </p:sp>
        <p:cxnSp>
          <p:nvCxnSpPr>
            <p:cNvPr id="10" name="Connecteur droit 9">
              <a:extLst>
                <a:ext uri="{FF2B5EF4-FFF2-40B4-BE49-F238E27FC236}">
                  <a16:creationId xmlns:a16="http://schemas.microsoft.com/office/drawing/2014/main" id="{719F0F01-5BA0-4671-B85C-F471980A0EDC}"/>
                </a:ext>
              </a:extLst>
            </p:cNvPr>
            <p:cNvCxnSpPr>
              <a:cxnSpLocks/>
            </p:cNvCxnSpPr>
            <p:nvPr/>
          </p:nvCxnSpPr>
          <p:spPr>
            <a:xfrm>
              <a:off x="528550" y="192880"/>
              <a:ext cx="0" cy="4864800"/>
            </a:xfrm>
            <a:prstGeom prst="line">
              <a:avLst/>
            </a:prstGeom>
          </p:spPr>
          <p:style>
            <a:lnRef idx="2">
              <a:schemeClr val="dk1"/>
            </a:lnRef>
            <a:fillRef idx="0">
              <a:schemeClr val="dk1"/>
            </a:fillRef>
            <a:effectRef idx="1">
              <a:schemeClr val="dk1"/>
            </a:effectRef>
            <a:fontRef idx="minor">
              <a:schemeClr val="tx1"/>
            </a:fontRef>
          </p:style>
        </p:cxnSp>
      </p:grpSp>
      <p:sp>
        <p:nvSpPr>
          <p:cNvPr id="7" name="Espace réservé du contenu 2">
            <a:extLst>
              <a:ext uri="{FF2B5EF4-FFF2-40B4-BE49-F238E27FC236}">
                <a16:creationId xmlns:a16="http://schemas.microsoft.com/office/drawing/2014/main" id="{2F8B9992-278B-4930-83CB-61621C7FB317}"/>
              </a:ext>
            </a:extLst>
          </p:cNvPr>
          <p:cNvSpPr>
            <a:spLocks noGrp="1"/>
          </p:cNvSpPr>
          <p:nvPr>
            <p:ph idx="1"/>
          </p:nvPr>
        </p:nvSpPr>
        <p:spPr>
          <a:xfrm>
            <a:off x="787361" y="250194"/>
            <a:ext cx="7828086" cy="302128"/>
          </a:xfrm>
        </p:spPr>
        <p:txBody>
          <a:bodyPr/>
          <a:lstStyle/>
          <a:p>
            <a:pPr marL="0" indent="0" algn="ctr">
              <a:buNone/>
            </a:pPr>
            <a:r>
              <a:rPr lang="fr-FR" sz="1600" dirty="0"/>
              <a:t>6 Minutes d’ECHAUFFEMENT AVANT LA PRISE DE POSTE (suite)</a:t>
            </a: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sz="1000" b="0" dirty="0">
              <a:solidFill>
                <a:srgbClr val="0070C0"/>
              </a:solidFill>
            </a:endParaRPr>
          </a:p>
        </p:txBody>
      </p:sp>
      <p:pic>
        <p:nvPicPr>
          <p:cNvPr id="3" name="Image 2">
            <a:extLst>
              <a:ext uri="{FF2B5EF4-FFF2-40B4-BE49-F238E27FC236}">
                <a16:creationId xmlns:a16="http://schemas.microsoft.com/office/drawing/2014/main" id="{C1D4FB5F-DB7A-45B4-BF04-DCBAFF586030}"/>
              </a:ext>
            </a:extLst>
          </p:cNvPr>
          <p:cNvPicPr>
            <a:picLocks noChangeAspect="1"/>
          </p:cNvPicPr>
          <p:nvPr/>
        </p:nvPicPr>
        <p:blipFill>
          <a:blip r:embed="rId2">
            <a:lum contrast="20000"/>
          </a:blip>
          <a:stretch>
            <a:fillRect/>
          </a:stretch>
        </p:blipFill>
        <p:spPr>
          <a:xfrm>
            <a:off x="907496" y="707021"/>
            <a:ext cx="7329006" cy="3600000"/>
          </a:xfrm>
          <a:prstGeom prst="rect">
            <a:avLst/>
          </a:prstGeom>
        </p:spPr>
      </p:pic>
      <p:sp>
        <p:nvSpPr>
          <p:cNvPr id="5" name="Rectangle 4">
            <a:extLst>
              <a:ext uri="{FF2B5EF4-FFF2-40B4-BE49-F238E27FC236}">
                <a16:creationId xmlns:a16="http://schemas.microsoft.com/office/drawing/2014/main" id="{FC7539AD-CA91-4E73-9F59-BBF5419B17A6}"/>
              </a:ext>
            </a:extLst>
          </p:cNvPr>
          <p:cNvSpPr/>
          <p:nvPr/>
        </p:nvSpPr>
        <p:spPr>
          <a:xfrm>
            <a:off x="901026" y="4448792"/>
            <a:ext cx="7252603" cy="400110"/>
          </a:xfrm>
          <a:prstGeom prst="rect">
            <a:avLst/>
          </a:prstGeom>
        </p:spPr>
        <p:txBody>
          <a:bodyPr wrap="square">
            <a:spAutoFit/>
          </a:bodyPr>
          <a:lstStyle/>
          <a:p>
            <a:pPr marL="171450" indent="-171450">
              <a:buClr>
                <a:schemeClr val="accent1"/>
              </a:buClr>
              <a:buFont typeface="Wingdings" panose="05000000000000000000" pitchFamily="2" charset="2"/>
              <a:buChar char="q"/>
            </a:pPr>
            <a:r>
              <a:rPr lang="fr-FR" sz="1000" dirty="0">
                <a:solidFill>
                  <a:srgbClr val="0070C0"/>
                </a:solidFill>
              </a:rPr>
              <a:t>Un échauffement d’une durée comprise entre 5 et 8 minutes, permet de préparer le corps à l’activité physique afin de diminuer l’ensemble des risques articulaires et musculaires liés aux contraintes du travail</a:t>
            </a:r>
          </a:p>
        </p:txBody>
      </p:sp>
    </p:spTree>
    <p:extLst>
      <p:ext uri="{BB962C8B-B14F-4D97-AF65-F5344CB8AC3E}">
        <p14:creationId xmlns:p14="http://schemas.microsoft.com/office/powerpoint/2010/main" val="3601809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382CDDA8-A9DB-4F83-BF20-03E3E8B853F2}"/>
              </a:ext>
            </a:extLst>
          </p:cNvPr>
          <p:cNvGrpSpPr>
            <a:grpSpLocks noChangeAspect="1"/>
          </p:cNvGrpSpPr>
          <p:nvPr/>
        </p:nvGrpSpPr>
        <p:grpSpPr>
          <a:xfrm>
            <a:off x="2313059" y="141750"/>
            <a:ext cx="4517882" cy="4860000"/>
            <a:chOff x="2897460" y="147499"/>
            <a:chExt cx="6397079" cy="6881501"/>
          </a:xfrm>
        </p:grpSpPr>
        <p:grpSp>
          <p:nvGrpSpPr>
            <p:cNvPr id="18" name="Groupe 17">
              <a:extLst>
                <a:ext uri="{FF2B5EF4-FFF2-40B4-BE49-F238E27FC236}">
                  <a16:creationId xmlns:a16="http://schemas.microsoft.com/office/drawing/2014/main" id="{F5238F85-84BE-4CF4-A7B1-854BFAE08BD0}"/>
                </a:ext>
              </a:extLst>
            </p:cNvPr>
            <p:cNvGrpSpPr/>
            <p:nvPr/>
          </p:nvGrpSpPr>
          <p:grpSpPr>
            <a:xfrm>
              <a:off x="3107853" y="147499"/>
              <a:ext cx="5976293" cy="3600000"/>
              <a:chOff x="-562224" y="-425831"/>
              <a:chExt cx="5976293" cy="3600000"/>
            </a:xfrm>
          </p:grpSpPr>
          <p:pic>
            <p:nvPicPr>
              <p:cNvPr id="4" name="Image 3">
                <a:extLst>
                  <a:ext uri="{FF2B5EF4-FFF2-40B4-BE49-F238E27FC236}">
                    <a16:creationId xmlns:a16="http://schemas.microsoft.com/office/drawing/2014/main" id="{CB171C12-47F4-4F46-8253-E8AB634E95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2224" y="-425831"/>
                <a:ext cx="1128539" cy="3600000"/>
              </a:xfrm>
              <a:prstGeom prst="rect">
                <a:avLst/>
              </a:prstGeom>
            </p:spPr>
          </p:pic>
          <p:pic>
            <p:nvPicPr>
              <p:cNvPr id="5" name="Image 4">
                <a:extLst>
                  <a:ext uri="{FF2B5EF4-FFF2-40B4-BE49-F238E27FC236}">
                    <a16:creationId xmlns:a16="http://schemas.microsoft.com/office/drawing/2014/main" id="{875A431E-9541-44D4-81E6-754B637850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7776" y="-425831"/>
                <a:ext cx="1546855" cy="3600000"/>
              </a:xfrm>
              <a:prstGeom prst="rect">
                <a:avLst/>
              </a:prstGeom>
            </p:spPr>
          </p:pic>
          <p:pic>
            <p:nvPicPr>
              <p:cNvPr id="7" name="Image 6">
                <a:extLst>
                  <a:ext uri="{FF2B5EF4-FFF2-40B4-BE49-F238E27FC236}">
                    <a16:creationId xmlns:a16="http://schemas.microsoft.com/office/drawing/2014/main" id="{53A84FF3-899F-44D6-AD8F-0361EFA32A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84631" y="-425831"/>
                <a:ext cx="1012583" cy="3600000"/>
              </a:xfrm>
              <a:prstGeom prst="rect">
                <a:avLst/>
              </a:prstGeom>
            </p:spPr>
          </p:pic>
          <p:pic>
            <p:nvPicPr>
              <p:cNvPr id="9" name="Image 8">
                <a:extLst>
                  <a:ext uri="{FF2B5EF4-FFF2-40B4-BE49-F238E27FC236}">
                    <a16:creationId xmlns:a16="http://schemas.microsoft.com/office/drawing/2014/main" id="{BC753904-CB67-418C-BAB8-462DC36E06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67438" y="-425831"/>
                <a:ext cx="983596" cy="3600000"/>
              </a:xfrm>
              <a:prstGeom prst="rect">
                <a:avLst/>
              </a:prstGeom>
            </p:spPr>
          </p:pic>
          <p:pic>
            <p:nvPicPr>
              <p:cNvPr id="11" name="Image 10">
                <a:extLst>
                  <a:ext uri="{FF2B5EF4-FFF2-40B4-BE49-F238E27FC236}">
                    <a16:creationId xmlns:a16="http://schemas.microsoft.com/office/drawing/2014/main" id="{CA002C6F-D4DB-4E6C-874A-D912C8145D0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67777" y="-425831"/>
                <a:ext cx="1446292" cy="3600000"/>
              </a:xfrm>
              <a:prstGeom prst="rect">
                <a:avLst/>
              </a:prstGeom>
            </p:spPr>
          </p:pic>
        </p:grpSp>
        <p:grpSp>
          <p:nvGrpSpPr>
            <p:cNvPr id="19" name="Groupe 18">
              <a:extLst>
                <a:ext uri="{FF2B5EF4-FFF2-40B4-BE49-F238E27FC236}">
                  <a16:creationId xmlns:a16="http://schemas.microsoft.com/office/drawing/2014/main" id="{6C09B2B8-1A3D-48FD-8677-34EFA78D4B81}"/>
                </a:ext>
              </a:extLst>
            </p:cNvPr>
            <p:cNvGrpSpPr/>
            <p:nvPr/>
          </p:nvGrpSpPr>
          <p:grpSpPr>
            <a:xfrm>
              <a:off x="2897460" y="3429000"/>
              <a:ext cx="6397079" cy="3600000"/>
              <a:chOff x="3933396" y="1629000"/>
              <a:chExt cx="6397079" cy="3600000"/>
            </a:xfrm>
          </p:grpSpPr>
          <p:pic>
            <p:nvPicPr>
              <p:cNvPr id="12" name="Image 11">
                <a:extLst>
                  <a:ext uri="{FF2B5EF4-FFF2-40B4-BE49-F238E27FC236}">
                    <a16:creationId xmlns:a16="http://schemas.microsoft.com/office/drawing/2014/main" id="{290561E7-98D4-4376-BA79-443916C425A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933396" y="1629000"/>
                <a:ext cx="1128539" cy="3600000"/>
              </a:xfrm>
              <a:prstGeom prst="rect">
                <a:avLst/>
              </a:prstGeom>
            </p:spPr>
          </p:pic>
          <p:pic>
            <p:nvPicPr>
              <p:cNvPr id="13" name="Image 12">
                <a:extLst>
                  <a:ext uri="{FF2B5EF4-FFF2-40B4-BE49-F238E27FC236}">
                    <a16:creationId xmlns:a16="http://schemas.microsoft.com/office/drawing/2014/main" id="{F1C0547E-84A0-4269-A306-3BD4ACC3CC2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061935" y="1629000"/>
                <a:ext cx="1930787" cy="3600000"/>
              </a:xfrm>
              <a:prstGeom prst="rect">
                <a:avLst/>
              </a:prstGeom>
            </p:spPr>
          </p:pic>
          <p:pic>
            <p:nvPicPr>
              <p:cNvPr id="14" name="Image 13">
                <a:extLst>
                  <a:ext uri="{FF2B5EF4-FFF2-40B4-BE49-F238E27FC236}">
                    <a16:creationId xmlns:a16="http://schemas.microsoft.com/office/drawing/2014/main" id="{BA1416D0-73A4-4131-A3F6-381D331DEE5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992722" y="1629000"/>
                <a:ext cx="1094831" cy="3600000"/>
              </a:xfrm>
              <a:prstGeom prst="rect">
                <a:avLst/>
              </a:prstGeom>
            </p:spPr>
          </p:pic>
          <p:pic>
            <p:nvPicPr>
              <p:cNvPr id="15" name="Image 14">
                <a:extLst>
                  <a:ext uri="{FF2B5EF4-FFF2-40B4-BE49-F238E27FC236}">
                    <a16:creationId xmlns:a16="http://schemas.microsoft.com/office/drawing/2014/main" id="{605B4067-FAE3-47F8-8E8A-61B71755CA0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086880" y="1629000"/>
                <a:ext cx="981573" cy="3600000"/>
              </a:xfrm>
              <a:prstGeom prst="rect">
                <a:avLst/>
              </a:prstGeom>
            </p:spPr>
          </p:pic>
          <p:pic>
            <p:nvPicPr>
              <p:cNvPr id="16" name="Image 15">
                <a:extLst>
                  <a:ext uri="{FF2B5EF4-FFF2-40B4-BE49-F238E27FC236}">
                    <a16:creationId xmlns:a16="http://schemas.microsoft.com/office/drawing/2014/main" id="{D7C064E8-4405-415C-BDD6-BA3FA9D35A4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068453" y="1629000"/>
                <a:ext cx="1262022" cy="3600000"/>
              </a:xfrm>
              <a:prstGeom prst="rect">
                <a:avLst/>
              </a:prstGeom>
            </p:spPr>
          </p:pic>
        </p:grpSp>
      </p:grpSp>
    </p:spTree>
    <p:extLst>
      <p:ext uri="{BB962C8B-B14F-4D97-AF65-F5344CB8AC3E}">
        <p14:creationId xmlns:p14="http://schemas.microsoft.com/office/powerpoint/2010/main" val="976804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00281" y="568406"/>
            <a:ext cx="6389617" cy="3560466"/>
          </a:xfrm>
        </p:spPr>
        <p:txBody>
          <a:bodyPr/>
          <a:lstStyle/>
          <a:p>
            <a:pPr marL="0" indent="0">
              <a:buNone/>
            </a:pPr>
            <a:r>
              <a:rPr lang="fr-FR" sz="2400" b="1" u="sng" dirty="0">
                <a:solidFill>
                  <a:srgbClr val="0083CB"/>
                </a:solidFill>
              </a:rPr>
              <a:t>Le réveil musculaire</a:t>
            </a:r>
          </a:p>
          <a:p>
            <a:pPr marL="0" indent="0" algn="ctr">
              <a:buNone/>
            </a:pPr>
            <a:endParaRPr lang="fr-FR" sz="600" dirty="0"/>
          </a:p>
          <a:p>
            <a:pPr marL="0" indent="0" algn="ctr">
              <a:buNone/>
            </a:pPr>
            <a:r>
              <a:rPr lang="fr-FR" dirty="0"/>
              <a:t>Près de </a:t>
            </a:r>
            <a:r>
              <a:rPr lang="fr-FR" b="1" dirty="0">
                <a:solidFill>
                  <a:srgbClr val="0083CB"/>
                </a:solidFill>
              </a:rPr>
              <a:t>70% des accidents du travail </a:t>
            </a:r>
            <a:r>
              <a:rPr lang="fr-FR" dirty="0"/>
              <a:t>surviennent</a:t>
            </a:r>
          </a:p>
          <a:p>
            <a:pPr marL="0" indent="0" algn="ctr">
              <a:buNone/>
            </a:pPr>
            <a:r>
              <a:rPr lang="fr-FR" dirty="0"/>
              <a:t>dans les </a:t>
            </a:r>
            <a:r>
              <a:rPr lang="fr-FR" b="1" dirty="0">
                <a:solidFill>
                  <a:srgbClr val="0083CB"/>
                </a:solidFill>
              </a:rPr>
              <a:t>2 heures après la prise de poste</a:t>
            </a:r>
            <a:r>
              <a:rPr lang="fr-FR" dirty="0"/>
              <a:t>.</a:t>
            </a:r>
          </a:p>
          <a:p>
            <a:pPr marL="0" indent="0" algn="ctr">
              <a:buNone/>
            </a:pPr>
            <a:endParaRPr lang="fr-FR" sz="1800" dirty="0"/>
          </a:p>
          <a:p>
            <a:pPr marL="0" indent="0">
              <a:buNone/>
            </a:pPr>
            <a:r>
              <a:rPr lang="fr-FR" sz="1800" dirty="0"/>
              <a:t>Les effets du réveil musculaire sont :</a:t>
            </a:r>
          </a:p>
          <a:p>
            <a:pPr>
              <a:buFontTx/>
              <a:buChar char="-"/>
            </a:pPr>
            <a:r>
              <a:rPr lang="fr-FR" sz="1800" b="1" dirty="0"/>
              <a:t>Musculaires</a:t>
            </a:r>
            <a:r>
              <a:rPr lang="fr-FR" sz="1800" dirty="0"/>
              <a:t> : </a:t>
            </a:r>
            <a:r>
              <a:rPr lang="fr-FR" sz="1500" dirty="0"/>
              <a:t>augmentation de la température améliorant la mobilité et meilleure élasticité des fibres musculaires limitant les risques de lésions</a:t>
            </a:r>
          </a:p>
          <a:p>
            <a:pPr>
              <a:buFontTx/>
              <a:buChar char="-"/>
            </a:pPr>
            <a:r>
              <a:rPr lang="fr-FR" sz="1800" b="1" dirty="0"/>
              <a:t>Cardio-vasculaires</a:t>
            </a:r>
            <a:r>
              <a:rPr lang="fr-FR" sz="1800" dirty="0"/>
              <a:t> </a:t>
            </a:r>
            <a:r>
              <a:rPr lang="fr-FR" sz="1500" dirty="0"/>
              <a:t>augmentation du rythme cardiaque et meilleure oxygénation des muscles</a:t>
            </a:r>
          </a:p>
          <a:p>
            <a:pPr>
              <a:buFontTx/>
              <a:buChar char="-"/>
            </a:pPr>
            <a:r>
              <a:rPr lang="fr-FR" sz="1800" b="1" dirty="0"/>
              <a:t>Biomécaniques</a:t>
            </a:r>
            <a:r>
              <a:rPr lang="fr-FR" sz="1800" dirty="0"/>
              <a:t> </a:t>
            </a:r>
            <a:r>
              <a:rPr lang="fr-FR" sz="1500" dirty="0"/>
              <a:t>élasticité ligamentaire, lubrification des articulations, …</a:t>
            </a:r>
          </a:p>
          <a:p>
            <a:pPr>
              <a:buFontTx/>
              <a:buChar char="-"/>
            </a:pPr>
            <a:r>
              <a:rPr lang="fr-FR" sz="1800" b="1" dirty="0"/>
              <a:t>Neuro-musculaires</a:t>
            </a:r>
            <a:r>
              <a:rPr lang="fr-FR" sz="1800" dirty="0"/>
              <a:t> </a:t>
            </a:r>
            <a:r>
              <a:rPr lang="fr-FR" sz="1500" dirty="0"/>
              <a:t>propagation de l’influx plus efficace améliorant la réactivité et les réflexes</a:t>
            </a:r>
            <a:endParaRPr lang="fr-FR" sz="1800" dirty="0"/>
          </a:p>
        </p:txBody>
      </p:sp>
      <p:pic>
        <p:nvPicPr>
          <p:cNvPr id="5" name="Image 4" descr="Gymnastique-de-sante.jpg">
            <a:extLst>
              <a:ext uri="{FF2B5EF4-FFF2-40B4-BE49-F238E27FC236}">
                <a16:creationId xmlns:a16="http://schemas.microsoft.com/office/drawing/2014/main" id="{CBBDBE32-A01B-4548-89A4-F9CB6664C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892" y="2693674"/>
            <a:ext cx="2160000" cy="1267628"/>
          </a:xfrm>
          <a:prstGeom prst="rect">
            <a:avLst/>
          </a:prstGeom>
        </p:spPr>
      </p:pic>
      <p:pic>
        <p:nvPicPr>
          <p:cNvPr id="6" name="Image 5" descr="reveil-musculaire.jpg">
            <a:extLst>
              <a:ext uri="{FF2B5EF4-FFF2-40B4-BE49-F238E27FC236}">
                <a16:creationId xmlns:a16="http://schemas.microsoft.com/office/drawing/2014/main" id="{88475D1C-4379-447A-957B-04B2BDA3C1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0892" y="1252088"/>
            <a:ext cx="2160000" cy="1326889"/>
          </a:xfrm>
          <a:prstGeom prst="rect">
            <a:avLst/>
          </a:prstGeom>
        </p:spPr>
      </p:pic>
    </p:spTree>
    <p:extLst>
      <p:ext uri="{BB962C8B-B14F-4D97-AF65-F5344CB8AC3E}">
        <p14:creationId xmlns:p14="http://schemas.microsoft.com/office/powerpoint/2010/main" val="230418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sp>
        <p:nvSpPr>
          <p:cNvPr id="3" name="Espace réservé du contenu 2">
            <a:extLst>
              <a:ext uri="{FF2B5EF4-FFF2-40B4-BE49-F238E27FC236}">
                <a16:creationId xmlns:a16="http://schemas.microsoft.com/office/drawing/2014/main" id="{4E6C40CC-822A-4A5E-B797-73562085AC1F}"/>
              </a:ext>
            </a:extLst>
          </p:cNvPr>
          <p:cNvSpPr>
            <a:spLocks noGrp="1"/>
          </p:cNvSpPr>
          <p:nvPr>
            <p:ph idx="1"/>
          </p:nvPr>
        </p:nvSpPr>
        <p:spPr>
          <a:xfrm>
            <a:off x="213883" y="643620"/>
            <a:ext cx="8891789" cy="336485"/>
          </a:xfrm>
        </p:spPr>
        <p:txBody>
          <a:bodyPr/>
          <a:lstStyle/>
          <a:p>
            <a:pPr marL="0" indent="0">
              <a:buNone/>
            </a:pPr>
            <a:r>
              <a:rPr lang="fr-FR" sz="1600" dirty="0">
                <a:solidFill>
                  <a:srgbClr val="0070C0"/>
                </a:solidFill>
              </a:rPr>
              <a:t>Exercices d’échauffement et d’étirements avant la prise de poste</a:t>
            </a:r>
          </a:p>
        </p:txBody>
      </p:sp>
      <p:grpSp>
        <p:nvGrpSpPr>
          <p:cNvPr id="7" name="Groupe 6">
            <a:extLst>
              <a:ext uri="{FF2B5EF4-FFF2-40B4-BE49-F238E27FC236}">
                <a16:creationId xmlns:a16="http://schemas.microsoft.com/office/drawing/2014/main" id="{72069871-4F69-4E03-9797-1735EF4DEA8E}"/>
              </a:ext>
            </a:extLst>
          </p:cNvPr>
          <p:cNvGrpSpPr/>
          <p:nvPr/>
        </p:nvGrpSpPr>
        <p:grpSpPr>
          <a:xfrm>
            <a:off x="1274926" y="1090417"/>
            <a:ext cx="6769701" cy="3823560"/>
            <a:chOff x="1274926" y="1090417"/>
            <a:chExt cx="6769701" cy="3823560"/>
          </a:xfrm>
        </p:grpSpPr>
        <p:pic>
          <p:nvPicPr>
            <p:cNvPr id="4" name="Image 3">
              <a:extLst>
                <a:ext uri="{FF2B5EF4-FFF2-40B4-BE49-F238E27FC236}">
                  <a16:creationId xmlns:a16="http://schemas.microsoft.com/office/drawing/2014/main" id="{31DDAE63-0C8D-41B7-AFE4-7EFF48BF4537}"/>
                </a:ext>
              </a:extLst>
            </p:cNvPr>
            <p:cNvPicPr>
              <a:picLocks noChangeAspect="1"/>
            </p:cNvPicPr>
            <p:nvPr/>
          </p:nvPicPr>
          <p:blipFill>
            <a:blip r:embed="rId2"/>
            <a:stretch>
              <a:fillRect/>
            </a:stretch>
          </p:blipFill>
          <p:spPr>
            <a:xfrm>
              <a:off x="1274926" y="1164182"/>
              <a:ext cx="6769701" cy="3603601"/>
            </a:xfrm>
            <a:prstGeom prst="rect">
              <a:avLst/>
            </a:prstGeom>
          </p:spPr>
        </p:pic>
        <p:sp>
          <p:nvSpPr>
            <p:cNvPr id="5" name="ZoneTexte 4">
              <a:extLst>
                <a:ext uri="{FF2B5EF4-FFF2-40B4-BE49-F238E27FC236}">
                  <a16:creationId xmlns:a16="http://schemas.microsoft.com/office/drawing/2014/main" id="{D9C1E5BA-0CB1-4892-92C4-365C272E89D3}"/>
                </a:ext>
              </a:extLst>
            </p:cNvPr>
            <p:cNvSpPr txBox="1"/>
            <p:nvPr/>
          </p:nvSpPr>
          <p:spPr>
            <a:xfrm>
              <a:off x="6141165" y="1090417"/>
              <a:ext cx="1346961" cy="292388"/>
            </a:xfrm>
            <a:prstGeom prst="rect">
              <a:avLst/>
            </a:prstGeom>
            <a:solidFill>
              <a:schemeClr val="bg1"/>
            </a:solidFill>
          </p:spPr>
          <p:txBody>
            <a:bodyPr wrap="square" rtlCol="0">
              <a:spAutoFit/>
            </a:bodyPr>
            <a:lstStyle/>
            <a:p>
              <a:endParaRPr lang="fr-FR" dirty="0"/>
            </a:p>
          </p:txBody>
        </p:sp>
        <p:sp>
          <p:nvSpPr>
            <p:cNvPr id="13" name="ZoneTexte 12">
              <a:extLst>
                <a:ext uri="{FF2B5EF4-FFF2-40B4-BE49-F238E27FC236}">
                  <a16:creationId xmlns:a16="http://schemas.microsoft.com/office/drawing/2014/main" id="{848CD978-21FE-4EE7-9C6C-7F9FD6CC4EE6}"/>
                </a:ext>
              </a:extLst>
            </p:cNvPr>
            <p:cNvSpPr txBox="1"/>
            <p:nvPr/>
          </p:nvSpPr>
          <p:spPr>
            <a:xfrm>
              <a:off x="5965038" y="4621589"/>
              <a:ext cx="1591082" cy="292388"/>
            </a:xfrm>
            <a:prstGeom prst="rect">
              <a:avLst/>
            </a:prstGeom>
            <a:solidFill>
              <a:schemeClr val="bg1"/>
            </a:solidFill>
          </p:spPr>
          <p:txBody>
            <a:bodyPr wrap="square" rtlCol="0">
              <a:spAutoFit/>
            </a:bodyPr>
            <a:lstStyle/>
            <a:p>
              <a:endParaRPr lang="fr-FR" dirty="0"/>
            </a:p>
          </p:txBody>
        </p:sp>
      </p:grpSp>
    </p:spTree>
    <p:extLst>
      <p:ext uri="{BB962C8B-B14F-4D97-AF65-F5344CB8AC3E}">
        <p14:creationId xmlns:p14="http://schemas.microsoft.com/office/powerpoint/2010/main" val="387398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2244AB-BBE5-48AD-92DD-9491CF0E1EC2}"/>
              </a:ext>
            </a:extLst>
          </p:cNvPr>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sp>
        <p:nvSpPr>
          <p:cNvPr id="10" name="ZoneTexte 9">
            <a:extLst>
              <a:ext uri="{FF2B5EF4-FFF2-40B4-BE49-F238E27FC236}">
                <a16:creationId xmlns:a16="http://schemas.microsoft.com/office/drawing/2014/main" id="{2DDA0C2F-8DB1-4103-95A8-9D4E0BC64938}"/>
              </a:ext>
            </a:extLst>
          </p:cNvPr>
          <p:cNvSpPr txBox="1"/>
          <p:nvPr/>
        </p:nvSpPr>
        <p:spPr>
          <a:xfrm rot="16200000">
            <a:off x="-1428452" y="1894725"/>
            <a:ext cx="3448258" cy="461665"/>
          </a:xfrm>
          <a:prstGeom prst="rect">
            <a:avLst/>
          </a:prstGeom>
          <a:noFill/>
        </p:spPr>
        <p:txBody>
          <a:bodyPr wrap="square" rtlCol="0">
            <a:spAutoFit/>
          </a:bodyPr>
          <a:lstStyle/>
          <a:p>
            <a:pPr algn="r"/>
            <a:r>
              <a:rPr lang="fr-FR" sz="2400" dirty="0">
                <a:solidFill>
                  <a:schemeClr val="tx1"/>
                </a:solidFill>
              </a:rPr>
              <a:t>Sommaire</a:t>
            </a:r>
          </a:p>
        </p:txBody>
      </p:sp>
      <p:cxnSp>
        <p:nvCxnSpPr>
          <p:cNvPr id="15" name="Connecteur droit 14">
            <a:extLst>
              <a:ext uri="{FF2B5EF4-FFF2-40B4-BE49-F238E27FC236}">
                <a16:creationId xmlns:a16="http://schemas.microsoft.com/office/drawing/2014/main" id="{BC0B8FBA-CEC2-4A86-9AC3-617B051BA798}"/>
              </a:ext>
            </a:extLst>
          </p:cNvPr>
          <p:cNvCxnSpPr>
            <a:cxnSpLocks/>
          </p:cNvCxnSpPr>
          <p:nvPr/>
        </p:nvCxnSpPr>
        <p:spPr>
          <a:xfrm>
            <a:off x="528550" y="192880"/>
            <a:ext cx="0" cy="4864800"/>
          </a:xfrm>
          <a:prstGeom prst="line">
            <a:avLst/>
          </a:prstGeom>
        </p:spPr>
        <p:style>
          <a:lnRef idx="2">
            <a:schemeClr val="dk1"/>
          </a:lnRef>
          <a:fillRef idx="0">
            <a:schemeClr val="dk1"/>
          </a:fillRef>
          <a:effectRef idx="1">
            <a:schemeClr val="dk1"/>
          </a:effectRef>
          <a:fontRef idx="minor">
            <a:schemeClr val="tx1"/>
          </a:fontRef>
        </p:style>
      </p:cxnSp>
      <p:sp>
        <p:nvSpPr>
          <p:cNvPr id="3" name="Espace réservé du contenu 2">
            <a:extLst>
              <a:ext uri="{FF2B5EF4-FFF2-40B4-BE49-F238E27FC236}">
                <a16:creationId xmlns:a16="http://schemas.microsoft.com/office/drawing/2014/main" id="{28E50E45-0060-4E55-90E0-683B72BF373D}"/>
              </a:ext>
            </a:extLst>
          </p:cNvPr>
          <p:cNvSpPr>
            <a:spLocks noGrp="1"/>
          </p:cNvSpPr>
          <p:nvPr>
            <p:ph idx="1"/>
          </p:nvPr>
        </p:nvSpPr>
        <p:spPr>
          <a:xfrm>
            <a:off x="787361" y="250194"/>
            <a:ext cx="7828086" cy="3599492"/>
          </a:xfrm>
        </p:spPr>
        <p:txBody>
          <a:bodyPr/>
          <a:lstStyle/>
          <a:p>
            <a:pPr marL="0" indent="0">
              <a:buNone/>
            </a:pPr>
            <a:r>
              <a:rPr lang="fr-FR" dirty="0"/>
              <a:t>Définition:</a:t>
            </a:r>
          </a:p>
          <a:p>
            <a:pPr marL="0" indent="0">
              <a:buNone/>
            </a:pPr>
            <a:r>
              <a:rPr lang="fr-FR" sz="1200" b="0" dirty="0">
                <a:solidFill>
                  <a:srgbClr val="0076BD"/>
                </a:solidFill>
              </a:rPr>
              <a:t>Un échauffement d’une durée comprise entre </a:t>
            </a:r>
            <a:r>
              <a:rPr lang="fr-FR" sz="1200" dirty="0">
                <a:solidFill>
                  <a:srgbClr val="0076BD"/>
                </a:solidFill>
              </a:rPr>
              <a:t>5 et 8 minutes</a:t>
            </a:r>
            <a:r>
              <a:rPr lang="fr-FR" sz="1200" b="0" dirty="0">
                <a:solidFill>
                  <a:srgbClr val="0076BD"/>
                </a:solidFill>
              </a:rPr>
              <a:t>, permet de préparer le corps à l’activité physique afin de diminuer l’ensemble des risques articulaires et musculaires liés aux contraintes du travail</a:t>
            </a:r>
          </a:p>
          <a:p>
            <a:pPr marL="0" indent="0">
              <a:buNone/>
            </a:pPr>
            <a:endParaRPr lang="fr-FR" sz="1200" dirty="0"/>
          </a:p>
          <a:p>
            <a:pPr marL="0" indent="0">
              <a:buNone/>
            </a:pPr>
            <a:r>
              <a:rPr lang="fr-FR" dirty="0"/>
              <a:t>Remarque :</a:t>
            </a:r>
          </a:p>
          <a:p>
            <a:pPr marL="0" indent="0">
              <a:buNone/>
            </a:pPr>
            <a:r>
              <a:rPr lang="fr-FR" sz="1200" b="0" dirty="0">
                <a:solidFill>
                  <a:srgbClr val="0076BD"/>
                </a:solidFill>
              </a:rPr>
              <a:t>L’échauffement permet une augmentation de la température du corps et se fera toujours </a:t>
            </a:r>
            <a:r>
              <a:rPr lang="fr-FR" sz="1200" dirty="0">
                <a:solidFill>
                  <a:srgbClr val="0076BD"/>
                </a:solidFill>
              </a:rPr>
              <a:t>de la tête aux pieds</a:t>
            </a:r>
            <a:endParaRPr lang="fr-FR" sz="1200" b="0" dirty="0">
              <a:solidFill>
                <a:srgbClr val="0076BD"/>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a:buFont typeface="Wingdings" panose="05000000000000000000" pitchFamily="2" charset="2"/>
              <a:buChar char="q"/>
            </a:pPr>
            <a:r>
              <a:rPr lang="fr-FR" sz="1000" b="0" dirty="0">
                <a:solidFill>
                  <a:srgbClr val="0070C0"/>
                </a:solidFill>
              </a:rPr>
              <a:t>Attention: Veiller à bien respecter les capacités individuelles et les pathologies de chacun</a:t>
            </a:r>
          </a:p>
          <a:p>
            <a:pPr marL="0" indent="0">
              <a:buNone/>
            </a:pPr>
            <a:r>
              <a:rPr lang="fr-FR" sz="1000" b="0" dirty="0">
                <a:solidFill>
                  <a:srgbClr val="0070C0"/>
                </a:solidFill>
              </a:rPr>
              <a:t>	(Penser à bien s’hydrater après chaque séance d’échauffement )</a:t>
            </a:r>
          </a:p>
        </p:txBody>
      </p:sp>
      <p:pic>
        <p:nvPicPr>
          <p:cNvPr id="12" name="Image 11">
            <a:extLst>
              <a:ext uri="{FF2B5EF4-FFF2-40B4-BE49-F238E27FC236}">
                <a16:creationId xmlns:a16="http://schemas.microsoft.com/office/drawing/2014/main" id="{8701AB81-08B9-4D1E-9CF5-35E7CEF570C8}"/>
              </a:ext>
            </a:extLst>
          </p:cNvPr>
          <p:cNvPicPr>
            <a:picLocks noChangeAspect="1"/>
          </p:cNvPicPr>
          <p:nvPr/>
        </p:nvPicPr>
        <p:blipFill>
          <a:blip r:embed="rId2"/>
          <a:stretch>
            <a:fillRect/>
          </a:stretch>
        </p:blipFill>
        <p:spPr>
          <a:xfrm>
            <a:off x="2109578" y="2204602"/>
            <a:ext cx="5624451" cy="1900311"/>
          </a:xfrm>
          <a:prstGeom prst="rect">
            <a:avLst/>
          </a:prstGeom>
        </p:spPr>
      </p:pic>
    </p:spTree>
    <p:extLst>
      <p:ext uri="{BB962C8B-B14F-4D97-AF65-F5344CB8AC3E}">
        <p14:creationId xmlns:p14="http://schemas.microsoft.com/office/powerpoint/2010/main" val="9164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2244AB-BBE5-48AD-92DD-9491CF0E1EC2}"/>
              </a:ext>
            </a:extLst>
          </p:cNvPr>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sp>
        <p:nvSpPr>
          <p:cNvPr id="10" name="ZoneTexte 9">
            <a:extLst>
              <a:ext uri="{FF2B5EF4-FFF2-40B4-BE49-F238E27FC236}">
                <a16:creationId xmlns:a16="http://schemas.microsoft.com/office/drawing/2014/main" id="{2DDA0C2F-8DB1-4103-95A8-9D4E0BC64938}"/>
              </a:ext>
            </a:extLst>
          </p:cNvPr>
          <p:cNvSpPr txBox="1"/>
          <p:nvPr/>
        </p:nvSpPr>
        <p:spPr>
          <a:xfrm rot="16200000">
            <a:off x="-1428452" y="1894725"/>
            <a:ext cx="3448258" cy="461665"/>
          </a:xfrm>
          <a:prstGeom prst="rect">
            <a:avLst/>
          </a:prstGeom>
          <a:noFill/>
        </p:spPr>
        <p:txBody>
          <a:bodyPr wrap="square" rtlCol="0">
            <a:spAutoFit/>
          </a:bodyPr>
          <a:lstStyle/>
          <a:p>
            <a:pPr algn="r"/>
            <a:r>
              <a:rPr lang="fr-FR" sz="2400" dirty="0">
                <a:solidFill>
                  <a:schemeClr val="tx1"/>
                </a:solidFill>
              </a:rPr>
              <a:t>Le Cou</a:t>
            </a:r>
          </a:p>
        </p:txBody>
      </p:sp>
      <p:cxnSp>
        <p:nvCxnSpPr>
          <p:cNvPr id="15" name="Connecteur droit 14">
            <a:extLst>
              <a:ext uri="{FF2B5EF4-FFF2-40B4-BE49-F238E27FC236}">
                <a16:creationId xmlns:a16="http://schemas.microsoft.com/office/drawing/2014/main" id="{BC0B8FBA-CEC2-4A86-9AC3-617B051BA798}"/>
              </a:ext>
            </a:extLst>
          </p:cNvPr>
          <p:cNvCxnSpPr>
            <a:cxnSpLocks/>
          </p:cNvCxnSpPr>
          <p:nvPr/>
        </p:nvCxnSpPr>
        <p:spPr>
          <a:xfrm>
            <a:off x="528550" y="192880"/>
            <a:ext cx="0" cy="4864800"/>
          </a:xfrm>
          <a:prstGeom prst="line">
            <a:avLst/>
          </a:prstGeom>
        </p:spPr>
        <p:style>
          <a:lnRef idx="2">
            <a:schemeClr val="dk1"/>
          </a:lnRef>
          <a:fillRef idx="0">
            <a:schemeClr val="dk1"/>
          </a:fillRef>
          <a:effectRef idx="1">
            <a:schemeClr val="dk1"/>
          </a:effectRef>
          <a:fontRef idx="minor">
            <a:schemeClr val="tx1"/>
          </a:fontRef>
        </p:style>
      </p:cxnSp>
      <p:sp>
        <p:nvSpPr>
          <p:cNvPr id="3" name="Espace réservé du contenu 2">
            <a:extLst>
              <a:ext uri="{FF2B5EF4-FFF2-40B4-BE49-F238E27FC236}">
                <a16:creationId xmlns:a16="http://schemas.microsoft.com/office/drawing/2014/main" id="{28E50E45-0060-4E55-90E0-683B72BF373D}"/>
              </a:ext>
            </a:extLst>
          </p:cNvPr>
          <p:cNvSpPr>
            <a:spLocks noGrp="1"/>
          </p:cNvSpPr>
          <p:nvPr>
            <p:ph idx="1"/>
          </p:nvPr>
        </p:nvSpPr>
        <p:spPr>
          <a:xfrm>
            <a:off x="787361" y="250194"/>
            <a:ext cx="7828086" cy="3599492"/>
          </a:xfrm>
        </p:spPr>
        <p:txBody>
          <a:bodyPr/>
          <a:lstStyle/>
          <a:p>
            <a:pPr marL="0" indent="0">
              <a:buNone/>
            </a:pPr>
            <a:r>
              <a:rPr lang="fr-FR" dirty="0"/>
              <a:t>La Pratique:</a:t>
            </a:r>
          </a:p>
          <a:p>
            <a:pPr marL="0" indent="0">
              <a:buNone/>
            </a:pPr>
            <a:r>
              <a:rPr lang="fr-FR" sz="1200" b="0" dirty="0">
                <a:solidFill>
                  <a:srgbClr val="0076BD"/>
                </a:solidFill>
              </a:rPr>
              <a:t>L’échauffement du cou se fait:</a:t>
            </a: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a:buFont typeface="Wingdings" panose="05000000000000000000" pitchFamily="2" charset="2"/>
              <a:buChar char="q"/>
            </a:pPr>
            <a:r>
              <a:rPr lang="fr-FR" sz="1000" b="0" dirty="0">
                <a:solidFill>
                  <a:srgbClr val="0070C0"/>
                </a:solidFill>
              </a:rPr>
              <a:t>Attention cet exercice ne doit entraîner aucune douleur ou vertige chez la personne</a:t>
            </a:r>
          </a:p>
        </p:txBody>
      </p:sp>
      <p:pic>
        <p:nvPicPr>
          <p:cNvPr id="2" name="Image 1">
            <a:extLst>
              <a:ext uri="{FF2B5EF4-FFF2-40B4-BE49-F238E27FC236}">
                <a16:creationId xmlns:a16="http://schemas.microsoft.com/office/drawing/2014/main" id="{81F745D7-064C-4B1F-9B32-09752DAB3532}"/>
              </a:ext>
            </a:extLst>
          </p:cNvPr>
          <p:cNvPicPr>
            <a:picLocks noChangeAspect="1"/>
          </p:cNvPicPr>
          <p:nvPr/>
        </p:nvPicPr>
        <p:blipFill>
          <a:blip r:embed="rId2">
            <a:lum contrast="20000"/>
          </a:blip>
          <a:stretch>
            <a:fillRect/>
          </a:stretch>
        </p:blipFill>
        <p:spPr>
          <a:xfrm>
            <a:off x="1126422" y="1095280"/>
            <a:ext cx="6675115" cy="3060000"/>
          </a:xfrm>
          <a:prstGeom prst="rect">
            <a:avLst/>
          </a:prstGeom>
        </p:spPr>
      </p:pic>
    </p:spTree>
    <p:extLst>
      <p:ext uri="{BB962C8B-B14F-4D97-AF65-F5344CB8AC3E}">
        <p14:creationId xmlns:p14="http://schemas.microsoft.com/office/powerpoint/2010/main" val="61908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66855C8-BB84-44B4-8E02-14C172BFC09C}"/>
              </a:ext>
            </a:extLst>
          </p:cNvPr>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sp>
        <p:nvSpPr>
          <p:cNvPr id="7" name="ZoneTexte 6">
            <a:extLst>
              <a:ext uri="{FF2B5EF4-FFF2-40B4-BE49-F238E27FC236}">
                <a16:creationId xmlns:a16="http://schemas.microsoft.com/office/drawing/2014/main" id="{4068616E-5AAD-4695-B83A-73D9096D9E14}"/>
              </a:ext>
            </a:extLst>
          </p:cNvPr>
          <p:cNvSpPr txBox="1"/>
          <p:nvPr/>
        </p:nvSpPr>
        <p:spPr>
          <a:xfrm rot="16200000">
            <a:off x="-2077913" y="2437311"/>
            <a:ext cx="4779074" cy="461665"/>
          </a:xfrm>
          <a:prstGeom prst="rect">
            <a:avLst/>
          </a:prstGeom>
          <a:noFill/>
        </p:spPr>
        <p:txBody>
          <a:bodyPr wrap="square" rtlCol="0">
            <a:spAutoFit/>
          </a:bodyPr>
          <a:lstStyle/>
          <a:p>
            <a:pPr algn="r"/>
            <a:r>
              <a:rPr lang="fr-FR" sz="2400" dirty="0">
                <a:solidFill>
                  <a:schemeClr val="tx1"/>
                </a:solidFill>
              </a:rPr>
              <a:t>Les Epaules</a:t>
            </a:r>
          </a:p>
        </p:txBody>
      </p:sp>
      <p:cxnSp>
        <p:nvCxnSpPr>
          <p:cNvPr id="9" name="Connecteur droit 8">
            <a:extLst>
              <a:ext uri="{FF2B5EF4-FFF2-40B4-BE49-F238E27FC236}">
                <a16:creationId xmlns:a16="http://schemas.microsoft.com/office/drawing/2014/main" id="{FCD5A16D-B02B-4280-8F1C-48D83721AB29}"/>
              </a:ext>
            </a:extLst>
          </p:cNvPr>
          <p:cNvCxnSpPr>
            <a:cxnSpLocks/>
          </p:cNvCxnSpPr>
          <p:nvPr/>
        </p:nvCxnSpPr>
        <p:spPr>
          <a:xfrm>
            <a:off x="528550" y="192880"/>
            <a:ext cx="0" cy="4864800"/>
          </a:xfrm>
          <a:prstGeom prst="line">
            <a:avLst/>
          </a:prstGeom>
        </p:spPr>
        <p:style>
          <a:lnRef idx="2">
            <a:schemeClr val="dk1"/>
          </a:lnRef>
          <a:fillRef idx="0">
            <a:schemeClr val="dk1"/>
          </a:fillRef>
          <a:effectRef idx="1">
            <a:schemeClr val="dk1"/>
          </a:effectRef>
          <a:fontRef idx="minor">
            <a:schemeClr val="tx1"/>
          </a:fontRef>
        </p:style>
      </p:cxnSp>
      <p:sp>
        <p:nvSpPr>
          <p:cNvPr id="10" name="Espace réservé du contenu 2">
            <a:extLst>
              <a:ext uri="{FF2B5EF4-FFF2-40B4-BE49-F238E27FC236}">
                <a16:creationId xmlns:a16="http://schemas.microsoft.com/office/drawing/2014/main" id="{C4FE215F-7B30-4695-BDD6-B20DDC7FAFAE}"/>
              </a:ext>
            </a:extLst>
          </p:cNvPr>
          <p:cNvSpPr>
            <a:spLocks noGrp="1"/>
          </p:cNvSpPr>
          <p:nvPr>
            <p:ph idx="1"/>
          </p:nvPr>
        </p:nvSpPr>
        <p:spPr>
          <a:xfrm>
            <a:off x="787361" y="250194"/>
            <a:ext cx="7828086" cy="3599492"/>
          </a:xfrm>
        </p:spPr>
        <p:txBody>
          <a:bodyPr/>
          <a:lstStyle/>
          <a:p>
            <a:pPr marL="0" indent="0">
              <a:buNone/>
            </a:pPr>
            <a:r>
              <a:rPr lang="fr-FR" dirty="0"/>
              <a:t>La Pratique:</a:t>
            </a:r>
          </a:p>
          <a:p>
            <a:pPr marL="0" indent="0">
              <a:buNone/>
            </a:pPr>
            <a:r>
              <a:rPr lang="fr-FR" sz="1200" b="0" dirty="0">
                <a:solidFill>
                  <a:srgbClr val="0076BD"/>
                </a:solidFill>
              </a:rPr>
              <a:t>L’échauffement des épaules se fait:</a:t>
            </a: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a:buFont typeface="Wingdings" panose="05000000000000000000" pitchFamily="2" charset="2"/>
              <a:buChar char="q"/>
            </a:pPr>
            <a:r>
              <a:rPr lang="fr-FR" sz="1000" b="0" dirty="0">
                <a:solidFill>
                  <a:srgbClr val="0070C0"/>
                </a:solidFill>
              </a:rPr>
              <a:t>Attention cet exercice ne doit entraîner aucune douleur articulaire ou tendinite de l’épaule</a:t>
            </a:r>
          </a:p>
          <a:p>
            <a:pPr marL="0" indent="0">
              <a:buNone/>
            </a:pPr>
            <a:r>
              <a:rPr lang="fr-FR" sz="1000" b="0" dirty="0">
                <a:solidFill>
                  <a:srgbClr val="0070C0"/>
                </a:solidFill>
              </a:rPr>
              <a:t>	(Veiller à bien respirer pendant l’exercice)</a:t>
            </a:r>
          </a:p>
        </p:txBody>
      </p:sp>
      <p:pic>
        <p:nvPicPr>
          <p:cNvPr id="2" name="Image 1">
            <a:extLst>
              <a:ext uri="{FF2B5EF4-FFF2-40B4-BE49-F238E27FC236}">
                <a16:creationId xmlns:a16="http://schemas.microsoft.com/office/drawing/2014/main" id="{09DDFE3F-4A53-439E-8EFC-AB34EF0749F0}"/>
              </a:ext>
            </a:extLst>
          </p:cNvPr>
          <p:cNvPicPr>
            <a:picLocks noChangeAspect="1"/>
          </p:cNvPicPr>
          <p:nvPr/>
        </p:nvPicPr>
        <p:blipFill>
          <a:blip r:embed="rId2">
            <a:lum contrast="20000"/>
          </a:blip>
          <a:stretch>
            <a:fillRect/>
          </a:stretch>
        </p:blipFill>
        <p:spPr>
          <a:xfrm>
            <a:off x="1351369" y="951750"/>
            <a:ext cx="6820161" cy="3240000"/>
          </a:xfrm>
          <a:prstGeom prst="rect">
            <a:avLst/>
          </a:prstGeom>
        </p:spPr>
      </p:pic>
    </p:spTree>
    <p:extLst>
      <p:ext uri="{BB962C8B-B14F-4D97-AF65-F5344CB8AC3E}">
        <p14:creationId xmlns:p14="http://schemas.microsoft.com/office/powerpoint/2010/main" val="388128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175D699-FB9F-4311-ADCB-75B3C859C4CC}"/>
              </a:ext>
            </a:extLst>
          </p:cNvPr>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sp>
        <p:nvSpPr>
          <p:cNvPr id="7" name="ZoneTexte 6">
            <a:extLst>
              <a:ext uri="{FF2B5EF4-FFF2-40B4-BE49-F238E27FC236}">
                <a16:creationId xmlns:a16="http://schemas.microsoft.com/office/drawing/2014/main" id="{59960578-8CD3-4B1B-BA07-AD61BC91F93D}"/>
              </a:ext>
            </a:extLst>
          </p:cNvPr>
          <p:cNvSpPr txBox="1"/>
          <p:nvPr/>
        </p:nvSpPr>
        <p:spPr>
          <a:xfrm rot="16200000">
            <a:off x="-2077913" y="2437311"/>
            <a:ext cx="4779074" cy="461665"/>
          </a:xfrm>
          <a:prstGeom prst="rect">
            <a:avLst/>
          </a:prstGeom>
          <a:noFill/>
        </p:spPr>
        <p:txBody>
          <a:bodyPr wrap="square" rtlCol="0">
            <a:spAutoFit/>
          </a:bodyPr>
          <a:lstStyle/>
          <a:p>
            <a:pPr algn="r"/>
            <a:r>
              <a:rPr lang="fr-FR" sz="2400" dirty="0">
                <a:solidFill>
                  <a:schemeClr val="tx1"/>
                </a:solidFill>
              </a:rPr>
              <a:t>Les Coudes et Avant-bras</a:t>
            </a:r>
          </a:p>
        </p:txBody>
      </p:sp>
      <p:cxnSp>
        <p:nvCxnSpPr>
          <p:cNvPr id="9" name="Connecteur droit 8">
            <a:extLst>
              <a:ext uri="{FF2B5EF4-FFF2-40B4-BE49-F238E27FC236}">
                <a16:creationId xmlns:a16="http://schemas.microsoft.com/office/drawing/2014/main" id="{36FEAF65-E2B8-42B5-A353-B4B0AF290E9F}"/>
              </a:ext>
            </a:extLst>
          </p:cNvPr>
          <p:cNvCxnSpPr>
            <a:cxnSpLocks/>
          </p:cNvCxnSpPr>
          <p:nvPr/>
        </p:nvCxnSpPr>
        <p:spPr>
          <a:xfrm>
            <a:off x="528550" y="192880"/>
            <a:ext cx="0" cy="4864800"/>
          </a:xfrm>
          <a:prstGeom prst="line">
            <a:avLst/>
          </a:prstGeom>
        </p:spPr>
        <p:style>
          <a:lnRef idx="2">
            <a:schemeClr val="dk1"/>
          </a:lnRef>
          <a:fillRef idx="0">
            <a:schemeClr val="dk1"/>
          </a:fillRef>
          <a:effectRef idx="1">
            <a:schemeClr val="dk1"/>
          </a:effectRef>
          <a:fontRef idx="minor">
            <a:schemeClr val="tx1"/>
          </a:fontRef>
        </p:style>
      </p:cxnSp>
      <p:sp>
        <p:nvSpPr>
          <p:cNvPr id="8" name="Espace réservé du contenu 2">
            <a:extLst>
              <a:ext uri="{FF2B5EF4-FFF2-40B4-BE49-F238E27FC236}">
                <a16:creationId xmlns:a16="http://schemas.microsoft.com/office/drawing/2014/main" id="{568345D7-CE84-4068-AD85-82C09DE51A94}"/>
              </a:ext>
            </a:extLst>
          </p:cNvPr>
          <p:cNvSpPr>
            <a:spLocks noGrp="1"/>
          </p:cNvSpPr>
          <p:nvPr>
            <p:ph idx="1"/>
          </p:nvPr>
        </p:nvSpPr>
        <p:spPr>
          <a:xfrm>
            <a:off x="787361" y="250194"/>
            <a:ext cx="7828086" cy="3599492"/>
          </a:xfrm>
        </p:spPr>
        <p:txBody>
          <a:bodyPr/>
          <a:lstStyle/>
          <a:p>
            <a:pPr marL="0" indent="0">
              <a:buNone/>
            </a:pPr>
            <a:r>
              <a:rPr lang="fr-FR" dirty="0"/>
              <a:t>La Pratique:</a:t>
            </a:r>
          </a:p>
          <a:p>
            <a:pPr marL="0" indent="0">
              <a:buNone/>
            </a:pPr>
            <a:r>
              <a:rPr lang="fr-FR" sz="1200" b="0" dirty="0">
                <a:solidFill>
                  <a:srgbClr val="0076BD"/>
                </a:solidFill>
              </a:rPr>
              <a:t>L’échauffement des coudes se fait:</a:t>
            </a: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r>
              <a:rPr lang="fr-FR" sz="1200" b="0" dirty="0">
                <a:solidFill>
                  <a:srgbClr val="0076BD"/>
                </a:solidFill>
              </a:rPr>
              <a:t>L’échauffement des avant-bras et poignet se fait:</a:t>
            </a: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a:buFont typeface="Wingdings" panose="05000000000000000000" pitchFamily="2" charset="2"/>
              <a:buChar char="q"/>
            </a:pPr>
            <a:r>
              <a:rPr lang="fr-FR" sz="1000" b="0" dirty="0">
                <a:solidFill>
                  <a:srgbClr val="0070C0"/>
                </a:solidFill>
              </a:rPr>
              <a:t>Attention cet exercice ne doit entraîner aucune douleur articulaire</a:t>
            </a:r>
          </a:p>
        </p:txBody>
      </p:sp>
      <p:pic>
        <p:nvPicPr>
          <p:cNvPr id="2" name="Image 1">
            <a:extLst>
              <a:ext uri="{FF2B5EF4-FFF2-40B4-BE49-F238E27FC236}">
                <a16:creationId xmlns:a16="http://schemas.microsoft.com/office/drawing/2014/main" id="{026919CD-5D63-4E58-855C-B52F67099B27}"/>
              </a:ext>
            </a:extLst>
          </p:cNvPr>
          <p:cNvPicPr>
            <a:picLocks noChangeAspect="1"/>
          </p:cNvPicPr>
          <p:nvPr/>
        </p:nvPicPr>
        <p:blipFill>
          <a:blip r:embed="rId2">
            <a:lum contrast="20000"/>
          </a:blip>
          <a:stretch>
            <a:fillRect/>
          </a:stretch>
        </p:blipFill>
        <p:spPr>
          <a:xfrm>
            <a:off x="1112147" y="869098"/>
            <a:ext cx="6013800" cy="396000"/>
          </a:xfrm>
          <a:prstGeom prst="rect">
            <a:avLst/>
          </a:prstGeom>
        </p:spPr>
      </p:pic>
      <p:pic>
        <p:nvPicPr>
          <p:cNvPr id="10" name="Image 9">
            <a:extLst>
              <a:ext uri="{FF2B5EF4-FFF2-40B4-BE49-F238E27FC236}">
                <a16:creationId xmlns:a16="http://schemas.microsoft.com/office/drawing/2014/main" id="{A2783B4D-F172-44C4-830F-889914EC786D}"/>
              </a:ext>
            </a:extLst>
          </p:cNvPr>
          <p:cNvPicPr>
            <a:picLocks noChangeAspect="1"/>
          </p:cNvPicPr>
          <p:nvPr/>
        </p:nvPicPr>
        <p:blipFill>
          <a:blip r:embed="rId3"/>
          <a:stretch>
            <a:fillRect/>
          </a:stretch>
        </p:blipFill>
        <p:spPr>
          <a:xfrm>
            <a:off x="1112147" y="1756360"/>
            <a:ext cx="6374024" cy="396000"/>
          </a:xfrm>
          <a:prstGeom prst="rect">
            <a:avLst/>
          </a:prstGeom>
        </p:spPr>
      </p:pic>
      <p:pic>
        <p:nvPicPr>
          <p:cNvPr id="11" name="Image 10">
            <a:extLst>
              <a:ext uri="{FF2B5EF4-FFF2-40B4-BE49-F238E27FC236}">
                <a16:creationId xmlns:a16="http://schemas.microsoft.com/office/drawing/2014/main" id="{A5AF8EF9-610D-4511-AAAB-A6B8B250E2A6}"/>
              </a:ext>
            </a:extLst>
          </p:cNvPr>
          <p:cNvPicPr>
            <a:picLocks noChangeAspect="1"/>
          </p:cNvPicPr>
          <p:nvPr/>
        </p:nvPicPr>
        <p:blipFill>
          <a:blip r:embed="rId4">
            <a:lum contrast="20000"/>
          </a:blip>
          <a:stretch>
            <a:fillRect/>
          </a:stretch>
        </p:blipFill>
        <p:spPr>
          <a:xfrm>
            <a:off x="773455" y="2357687"/>
            <a:ext cx="7347289" cy="2052000"/>
          </a:xfrm>
          <a:prstGeom prst="rect">
            <a:avLst/>
          </a:prstGeom>
        </p:spPr>
      </p:pic>
    </p:spTree>
    <p:extLst>
      <p:ext uri="{BB962C8B-B14F-4D97-AF65-F5344CB8AC3E}">
        <p14:creationId xmlns:p14="http://schemas.microsoft.com/office/powerpoint/2010/main" val="2373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1CB8D2C-64F9-4105-ABE9-12D98DFB9768}"/>
              </a:ext>
            </a:extLst>
          </p:cNvPr>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sp>
        <p:nvSpPr>
          <p:cNvPr id="6" name="ZoneTexte 5">
            <a:extLst>
              <a:ext uri="{FF2B5EF4-FFF2-40B4-BE49-F238E27FC236}">
                <a16:creationId xmlns:a16="http://schemas.microsoft.com/office/drawing/2014/main" id="{CC77B12B-59C6-40EA-B988-60E0D074D219}"/>
              </a:ext>
            </a:extLst>
          </p:cNvPr>
          <p:cNvSpPr txBox="1"/>
          <p:nvPr/>
        </p:nvSpPr>
        <p:spPr>
          <a:xfrm rot="16200000">
            <a:off x="-2077913" y="2437311"/>
            <a:ext cx="4779074" cy="461665"/>
          </a:xfrm>
          <a:prstGeom prst="rect">
            <a:avLst/>
          </a:prstGeom>
          <a:noFill/>
        </p:spPr>
        <p:txBody>
          <a:bodyPr wrap="square" rtlCol="0">
            <a:spAutoFit/>
          </a:bodyPr>
          <a:lstStyle/>
          <a:p>
            <a:pPr algn="r"/>
            <a:r>
              <a:rPr lang="fr-FR" sz="2400" dirty="0">
                <a:solidFill>
                  <a:schemeClr val="tx1"/>
                </a:solidFill>
              </a:rPr>
              <a:t>Le Dos</a:t>
            </a:r>
          </a:p>
        </p:txBody>
      </p:sp>
      <p:cxnSp>
        <p:nvCxnSpPr>
          <p:cNvPr id="7" name="Connecteur droit 6">
            <a:extLst>
              <a:ext uri="{FF2B5EF4-FFF2-40B4-BE49-F238E27FC236}">
                <a16:creationId xmlns:a16="http://schemas.microsoft.com/office/drawing/2014/main" id="{ADB580EF-2E13-4433-A34E-58CAC0DCC718}"/>
              </a:ext>
            </a:extLst>
          </p:cNvPr>
          <p:cNvCxnSpPr>
            <a:cxnSpLocks/>
          </p:cNvCxnSpPr>
          <p:nvPr/>
        </p:nvCxnSpPr>
        <p:spPr>
          <a:xfrm>
            <a:off x="528550" y="192880"/>
            <a:ext cx="0" cy="4864800"/>
          </a:xfrm>
          <a:prstGeom prst="line">
            <a:avLst/>
          </a:prstGeom>
        </p:spPr>
        <p:style>
          <a:lnRef idx="2">
            <a:schemeClr val="dk1"/>
          </a:lnRef>
          <a:fillRef idx="0">
            <a:schemeClr val="dk1"/>
          </a:fillRef>
          <a:effectRef idx="1">
            <a:schemeClr val="dk1"/>
          </a:effectRef>
          <a:fontRef idx="minor">
            <a:schemeClr val="tx1"/>
          </a:fontRef>
        </p:style>
      </p:cxnSp>
      <p:sp>
        <p:nvSpPr>
          <p:cNvPr id="8" name="Espace réservé du contenu 2">
            <a:extLst>
              <a:ext uri="{FF2B5EF4-FFF2-40B4-BE49-F238E27FC236}">
                <a16:creationId xmlns:a16="http://schemas.microsoft.com/office/drawing/2014/main" id="{451DF485-26C6-4932-ADE7-994D74B1F8EE}"/>
              </a:ext>
            </a:extLst>
          </p:cNvPr>
          <p:cNvSpPr>
            <a:spLocks noGrp="1"/>
          </p:cNvSpPr>
          <p:nvPr>
            <p:ph idx="1"/>
          </p:nvPr>
        </p:nvSpPr>
        <p:spPr>
          <a:xfrm>
            <a:off x="787361" y="250194"/>
            <a:ext cx="7828086" cy="3599492"/>
          </a:xfrm>
        </p:spPr>
        <p:txBody>
          <a:bodyPr/>
          <a:lstStyle/>
          <a:p>
            <a:pPr marL="0" indent="0">
              <a:buNone/>
            </a:pPr>
            <a:r>
              <a:rPr lang="fr-FR" dirty="0"/>
              <a:t>La Pratique:</a:t>
            </a:r>
          </a:p>
          <a:p>
            <a:pPr marL="0" indent="0">
              <a:buNone/>
            </a:pPr>
            <a:r>
              <a:rPr lang="fr-FR" sz="1200" b="0" dirty="0">
                <a:solidFill>
                  <a:srgbClr val="0076BD"/>
                </a:solidFill>
              </a:rPr>
              <a:t>L’échauffement du dos se fait:</a:t>
            </a: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a:buFont typeface="Wingdings" panose="05000000000000000000" pitchFamily="2" charset="2"/>
              <a:buChar char="q"/>
            </a:pPr>
            <a:r>
              <a:rPr lang="fr-FR" sz="1000" b="0" dirty="0">
                <a:solidFill>
                  <a:srgbClr val="0070C0"/>
                </a:solidFill>
              </a:rPr>
              <a:t>Attention cet exercice ne doit entraîner aucune douleur lombalgique</a:t>
            </a:r>
          </a:p>
        </p:txBody>
      </p:sp>
      <p:pic>
        <p:nvPicPr>
          <p:cNvPr id="2" name="Image 1">
            <a:extLst>
              <a:ext uri="{FF2B5EF4-FFF2-40B4-BE49-F238E27FC236}">
                <a16:creationId xmlns:a16="http://schemas.microsoft.com/office/drawing/2014/main" id="{9D6E2FA5-04FF-46B2-A5DB-27486E89CC50}"/>
              </a:ext>
            </a:extLst>
          </p:cNvPr>
          <p:cNvPicPr>
            <a:picLocks noChangeAspect="1"/>
          </p:cNvPicPr>
          <p:nvPr/>
        </p:nvPicPr>
        <p:blipFill>
          <a:blip r:embed="rId2">
            <a:lum contrast="20000"/>
          </a:blip>
          <a:stretch>
            <a:fillRect/>
          </a:stretch>
        </p:blipFill>
        <p:spPr>
          <a:xfrm>
            <a:off x="1223148" y="951750"/>
            <a:ext cx="6833257" cy="3240000"/>
          </a:xfrm>
          <a:prstGeom prst="rect">
            <a:avLst/>
          </a:prstGeom>
        </p:spPr>
      </p:pic>
    </p:spTree>
    <p:extLst>
      <p:ext uri="{BB962C8B-B14F-4D97-AF65-F5344CB8AC3E}">
        <p14:creationId xmlns:p14="http://schemas.microsoft.com/office/powerpoint/2010/main" val="233107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1FA781A8-893F-CE4A-9BB9-958F9CB44974}" type="slidenum">
              <a:rPr kumimoji="0" lang="en-US" sz="1000" b="1" i="0" u="none" strike="noStrike" kern="1200" cap="none" spc="0" normalizeH="0" baseline="0" noProof="0" smtClean="0">
                <a:ln>
                  <a:noFill/>
                </a:ln>
                <a:solidFill>
                  <a:srgbClr val="5C6670"/>
                </a:solidFill>
                <a:effectLst/>
                <a:uLnTx/>
                <a:uFillTx/>
                <a:latin typeface="Verdana"/>
                <a:ea typeface="+mn-ea"/>
                <a:cs typeface="Verdana"/>
              </a:rPr>
              <a:pPr marL="0" marR="0" lvl="0" indent="0" algn="l" defTabSz="685783"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a:ln>
                <a:noFill/>
              </a:ln>
              <a:solidFill>
                <a:srgbClr val="5C6670"/>
              </a:solidFill>
              <a:effectLst/>
              <a:uLnTx/>
              <a:uFillTx/>
              <a:latin typeface="Verdana"/>
              <a:ea typeface="+mn-ea"/>
              <a:cs typeface="Verdana"/>
            </a:endParaRPr>
          </a:p>
        </p:txBody>
      </p:sp>
      <p:sp>
        <p:nvSpPr>
          <p:cNvPr id="36" name="ZoneTexte 35">
            <a:extLst>
              <a:ext uri="{FF2B5EF4-FFF2-40B4-BE49-F238E27FC236}">
                <a16:creationId xmlns:a16="http://schemas.microsoft.com/office/drawing/2014/main" id="{780176ED-7DDF-4397-958A-BAEA0359715C}"/>
              </a:ext>
            </a:extLst>
          </p:cNvPr>
          <p:cNvSpPr txBox="1"/>
          <p:nvPr/>
        </p:nvSpPr>
        <p:spPr>
          <a:xfrm rot="16200000">
            <a:off x="-1784869" y="2165895"/>
            <a:ext cx="4180745" cy="461665"/>
          </a:xfrm>
          <a:prstGeom prst="rect">
            <a:avLst/>
          </a:prstGeom>
          <a:noFill/>
        </p:spPr>
        <p:txBody>
          <a:bodyPr wrap="square" rtlCol="0">
            <a:spAutoFit/>
          </a:bodyPr>
          <a:lstStyle/>
          <a:p>
            <a:pPr algn="r"/>
            <a:r>
              <a:rPr lang="fr-FR" sz="2400" dirty="0">
                <a:solidFill>
                  <a:schemeClr val="tx1"/>
                </a:solidFill>
              </a:rPr>
              <a:t>Les Genoux</a:t>
            </a:r>
          </a:p>
        </p:txBody>
      </p:sp>
      <p:cxnSp>
        <p:nvCxnSpPr>
          <p:cNvPr id="40" name="Connecteur droit 39">
            <a:extLst>
              <a:ext uri="{FF2B5EF4-FFF2-40B4-BE49-F238E27FC236}">
                <a16:creationId xmlns:a16="http://schemas.microsoft.com/office/drawing/2014/main" id="{681D8B64-F2B1-437F-ABDA-60DDBB3C5BB4}"/>
              </a:ext>
            </a:extLst>
          </p:cNvPr>
          <p:cNvCxnSpPr>
            <a:cxnSpLocks/>
          </p:cNvCxnSpPr>
          <p:nvPr/>
        </p:nvCxnSpPr>
        <p:spPr>
          <a:xfrm>
            <a:off x="528550" y="192880"/>
            <a:ext cx="0" cy="4864800"/>
          </a:xfrm>
          <a:prstGeom prst="line">
            <a:avLst/>
          </a:prstGeom>
        </p:spPr>
        <p:style>
          <a:lnRef idx="2">
            <a:schemeClr val="dk1"/>
          </a:lnRef>
          <a:fillRef idx="0">
            <a:schemeClr val="dk1"/>
          </a:fillRef>
          <a:effectRef idx="1">
            <a:schemeClr val="dk1"/>
          </a:effectRef>
          <a:fontRef idx="minor">
            <a:schemeClr val="tx1"/>
          </a:fontRef>
        </p:style>
      </p:cxnSp>
      <p:sp>
        <p:nvSpPr>
          <p:cNvPr id="37" name="Espace réservé du contenu 2">
            <a:extLst>
              <a:ext uri="{FF2B5EF4-FFF2-40B4-BE49-F238E27FC236}">
                <a16:creationId xmlns:a16="http://schemas.microsoft.com/office/drawing/2014/main" id="{8BD77E0C-8E83-49CA-A74C-4F5CC2215629}"/>
              </a:ext>
            </a:extLst>
          </p:cNvPr>
          <p:cNvSpPr>
            <a:spLocks noGrp="1"/>
          </p:cNvSpPr>
          <p:nvPr>
            <p:ph idx="1"/>
          </p:nvPr>
        </p:nvSpPr>
        <p:spPr>
          <a:xfrm>
            <a:off x="787361" y="250194"/>
            <a:ext cx="7828086" cy="3599492"/>
          </a:xfrm>
        </p:spPr>
        <p:txBody>
          <a:bodyPr/>
          <a:lstStyle/>
          <a:p>
            <a:pPr marL="0" indent="0">
              <a:buNone/>
            </a:pPr>
            <a:r>
              <a:rPr lang="fr-FR" dirty="0"/>
              <a:t>La Pratique:</a:t>
            </a:r>
          </a:p>
          <a:p>
            <a:pPr marL="0" indent="0">
              <a:buNone/>
            </a:pPr>
            <a:r>
              <a:rPr lang="fr-FR" sz="1200" b="0" dirty="0">
                <a:solidFill>
                  <a:srgbClr val="0076BD"/>
                </a:solidFill>
              </a:rPr>
              <a:t>L’échauffement des genoux se fait:</a:t>
            </a: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marL="0" indent="0">
              <a:buNone/>
            </a:pPr>
            <a:endParaRPr lang="fr-FR" b="0" dirty="0">
              <a:solidFill>
                <a:srgbClr val="0070C0"/>
              </a:solidFill>
            </a:endParaRPr>
          </a:p>
          <a:p>
            <a:pPr>
              <a:buFont typeface="Wingdings" panose="05000000000000000000" pitchFamily="2" charset="2"/>
              <a:buChar char="q"/>
            </a:pPr>
            <a:r>
              <a:rPr lang="fr-FR" sz="1000" b="0" dirty="0">
                <a:solidFill>
                  <a:srgbClr val="0070C0"/>
                </a:solidFill>
              </a:rPr>
              <a:t>Attention cet exercice se fera en fonction des aptitudes physiques de chacun</a:t>
            </a:r>
          </a:p>
        </p:txBody>
      </p:sp>
      <p:pic>
        <p:nvPicPr>
          <p:cNvPr id="2" name="Image 1">
            <a:extLst>
              <a:ext uri="{FF2B5EF4-FFF2-40B4-BE49-F238E27FC236}">
                <a16:creationId xmlns:a16="http://schemas.microsoft.com/office/drawing/2014/main" id="{14598F87-1941-4D2C-B0E3-C9FF8463F572}"/>
              </a:ext>
            </a:extLst>
          </p:cNvPr>
          <p:cNvPicPr>
            <a:picLocks noChangeAspect="1"/>
          </p:cNvPicPr>
          <p:nvPr/>
        </p:nvPicPr>
        <p:blipFill>
          <a:blip r:embed="rId2">
            <a:lum contrast="20000"/>
          </a:blip>
          <a:stretch>
            <a:fillRect/>
          </a:stretch>
        </p:blipFill>
        <p:spPr>
          <a:xfrm>
            <a:off x="1434697" y="1095280"/>
            <a:ext cx="6674867" cy="3060000"/>
          </a:xfrm>
          <a:prstGeom prst="rect">
            <a:avLst/>
          </a:prstGeom>
        </p:spPr>
      </p:pic>
    </p:spTree>
    <p:extLst>
      <p:ext uri="{BB962C8B-B14F-4D97-AF65-F5344CB8AC3E}">
        <p14:creationId xmlns:p14="http://schemas.microsoft.com/office/powerpoint/2010/main" val="31814018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Office Theme">
  <a:themeElements>
    <a:clrScheme name="SYSCO_2_2017">
      <a:dk1>
        <a:srgbClr val="0076BF"/>
      </a:dk1>
      <a:lt1>
        <a:sysClr val="window" lastClr="FFFFFF"/>
      </a:lt1>
      <a:dk2>
        <a:srgbClr val="5C6670"/>
      </a:dk2>
      <a:lt2>
        <a:srgbClr val="FFFFFF"/>
      </a:lt2>
      <a:accent1>
        <a:srgbClr val="619F42"/>
      </a:accent1>
      <a:accent2>
        <a:srgbClr val="5C6670"/>
      </a:accent2>
      <a:accent3>
        <a:srgbClr val="0076BF"/>
      </a:accent3>
      <a:accent4>
        <a:srgbClr val="F38B00"/>
      </a:accent4>
      <a:accent5>
        <a:srgbClr val="D7252D"/>
      </a:accent5>
      <a:accent6>
        <a:srgbClr val="5C0B8A"/>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6BF"/>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19F42"/>
      </a:accent1>
      <a:accent2>
        <a:srgbClr val="5C6670"/>
      </a:accent2>
      <a:accent3>
        <a:srgbClr val="0076BF"/>
      </a:accent3>
      <a:accent4>
        <a:srgbClr val="F38B00"/>
      </a:accent4>
      <a:accent5>
        <a:srgbClr val="D7252D"/>
      </a:accent5>
      <a:accent6>
        <a:srgbClr val="5C0B8A"/>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782"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3"/>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782"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3"/>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1BC7D5A9A6EA42B627A8489CAC2620" ma:contentTypeVersion="13" ma:contentTypeDescription="Crée un document." ma:contentTypeScope="" ma:versionID="a92b4e54fac5d964fa238b1294104f7d">
  <xsd:schema xmlns:xsd="http://www.w3.org/2001/XMLSchema" xmlns:xs="http://www.w3.org/2001/XMLSchema" xmlns:p="http://schemas.microsoft.com/office/2006/metadata/properties" xmlns:ns2="ae7a511f-1008-40bb-b47a-4f02609c0a59" xmlns:ns3="e73d2922-8512-4882-97fb-aacae6d84b58" targetNamespace="http://schemas.microsoft.com/office/2006/metadata/properties" ma:root="true" ma:fieldsID="13e3620230bf49107298eccbd0007ad2" ns2:_="" ns3:_="">
    <xsd:import namespace="ae7a511f-1008-40bb-b47a-4f02609c0a59"/>
    <xsd:import namespace="e73d2922-8512-4882-97fb-aacae6d84b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7a511f-1008-40bb-b47a-4f02609c0a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3d2922-8512-4882-97fb-aacae6d84b58"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73d2922-8512-4882-97fb-aacae6d84b58">
      <UserInfo>
        <DisplayName/>
        <AccountId xsi:nil="true"/>
        <AccountType/>
      </UserInfo>
    </SharedWithUsers>
    <MediaLengthInSeconds xmlns="ae7a511f-1008-40bb-b47a-4f02609c0a59" xsi:nil="true"/>
  </documentManagement>
</p:properties>
</file>

<file path=customXml/itemProps1.xml><?xml version="1.0" encoding="utf-8"?>
<ds:datastoreItem xmlns:ds="http://schemas.openxmlformats.org/officeDocument/2006/customXml" ds:itemID="{0A6F58EB-A890-4239-A0D5-4B7DD4A0F6DF}"/>
</file>

<file path=customXml/itemProps2.xml><?xml version="1.0" encoding="utf-8"?>
<ds:datastoreItem xmlns:ds="http://schemas.openxmlformats.org/officeDocument/2006/customXml" ds:itemID="{6271486B-B51E-477C-A7EF-BB4689BFC6CB}"/>
</file>

<file path=customXml/itemProps3.xml><?xml version="1.0" encoding="utf-8"?>
<ds:datastoreItem xmlns:ds="http://schemas.openxmlformats.org/officeDocument/2006/customXml" ds:itemID="{422AF92B-0E8E-4CD3-B761-1BF456ACE156}"/>
</file>

<file path=docProps/app.xml><?xml version="1.0" encoding="utf-8"?>
<Properties xmlns="http://schemas.openxmlformats.org/officeDocument/2006/extended-properties" xmlns:vt="http://schemas.openxmlformats.org/officeDocument/2006/docPropsVTypes">
  <TotalTime>9023</TotalTime>
  <Words>477</Words>
  <Application>Microsoft Office PowerPoint</Application>
  <PresentationFormat>Affichage à l'écran (16:9)</PresentationFormat>
  <Paragraphs>209</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Lucida Grande</vt:lpstr>
      <vt:lpstr>Verdana</vt:lpstr>
      <vt:lpstr>Wingdings</vt:lpstr>
      <vt:lpstr>1_Office Theme</vt:lpstr>
      <vt:lpstr>2_Conception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Patel, Ronit 000</dc:creator>
  <cp:lastModifiedBy>Stéphane Clement</cp:lastModifiedBy>
  <cp:revision>632</cp:revision>
  <cp:lastPrinted>2018-02-26T10:45:47Z</cp:lastPrinted>
  <dcterms:modified xsi:type="dcterms:W3CDTF">2019-11-28T17:01:31Z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193600</vt:r8>
  </property>
  <property fmtid="{D5CDD505-2E9C-101B-9397-08002B2CF9AE}" pid="3" name="ContentTypeId">
    <vt:lpwstr>0x0101002D1BC7D5A9A6EA42B627A8489CAC2620</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